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273" r:id="rId4"/>
    <p:sldId id="272" r:id="rId5"/>
    <p:sldId id="274" r:id="rId6"/>
    <p:sldId id="282" r:id="rId7"/>
    <p:sldId id="281" r:id="rId8"/>
    <p:sldId id="280" r:id="rId9"/>
    <p:sldId id="269" r:id="rId10"/>
    <p:sldId id="257" r:id="rId11"/>
    <p:sldId id="258" r:id="rId12"/>
    <p:sldId id="263" r:id="rId13"/>
    <p:sldId id="259" r:id="rId14"/>
    <p:sldId id="262" r:id="rId15"/>
    <p:sldId id="267" r:id="rId16"/>
    <p:sldId id="268" r:id="rId17"/>
    <p:sldId id="260" r:id="rId18"/>
    <p:sldId id="261" r:id="rId19"/>
    <p:sldId id="264" r:id="rId20"/>
    <p:sldId id="265" r:id="rId21"/>
    <p:sldId id="275" r:id="rId22"/>
    <p:sldId id="266" r:id="rId23"/>
    <p:sldId id="270" r:id="rId24"/>
    <p:sldId id="276" r:id="rId25"/>
    <p:sldId id="279" r:id="rId26"/>
    <p:sldId id="278" r:id="rId27"/>
    <p:sldId id="277" r:id="rId28"/>
    <p:sldId id="283" r:id="rId29"/>
    <p:sldId id="285" r:id="rId30"/>
    <p:sldId id="284" r:id="rId31"/>
    <p:sldId id="287" r:id="rId32"/>
    <p:sldId id="288" r:id="rId33"/>
    <p:sldId id="286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060A2"/>
    <a:srgbClr val="B48900"/>
    <a:srgbClr val="FFE38B"/>
    <a:srgbClr val="CB1717"/>
    <a:srgbClr val="F57F7F"/>
    <a:srgbClr val="F2B800"/>
    <a:srgbClr val="FFE9A3"/>
    <a:srgbClr val="FF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>
        <p:scale>
          <a:sx n="66" d="100"/>
          <a:sy n="66" d="100"/>
        </p:scale>
        <p:origin x="1253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A275-D26B-4019-B1CF-C3DF2CFA724C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D8E57-88AF-458F-9463-D186ECF19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6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D8E57-88AF-458F-9463-D186ECF191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3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D8E57-88AF-458F-9463-D186ECF191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D8E57-88AF-458F-9463-D186ECF191F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D8E57-88AF-458F-9463-D186ECF191F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5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A032-E86C-4A21-A21E-F0B4C7D37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E0F64-566F-4AC8-AA84-AB63F40F1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E6B79-05DD-450C-B529-70B69A17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3FD7B-51C2-45A0-9F3C-9F157C79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E5772-F670-41C0-A3C8-A74384D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65E6-5CFE-4A9C-8CEE-A829BD12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18C02-4314-4FB0-A59A-BE65A2FA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FAEAA-D72D-468A-92E8-6202AE62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8E843-C758-497B-85B1-D6BF29CA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E8663-9231-4629-BAFD-7429800E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2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02BBA9-91A7-4B89-A172-118623A38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EDDE2A-6C30-4FEB-A2D6-8E68461B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0E105-35A6-4F78-BBC9-C5EA6535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74CB5-715A-440A-ABA5-F2E668A9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723B4-04A4-4BF2-AC47-627EB87D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2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32C99-1577-4D78-9917-501F057B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32800-0057-45F0-9D69-EE75A2AE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2D7D9-6F50-4F57-BEAF-096F525F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26381-70E6-4A2A-B7FB-007DD71C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26D1B-C5C6-4A70-BBFC-D12BFC0D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0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69837-30DB-48E4-BEDB-4A653212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0CEC8-B602-4295-A7CD-6F6C13BA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3A32F-C564-4476-BE81-C7000396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D819C-6F80-4605-9ED9-046B3127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6C9F1-5B49-4813-B345-611A41B5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8424-EFC6-4120-9ABD-11BDBE79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43C8-D99D-4947-AEC6-48D763434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A52E5-2204-4E32-B0CA-BB50BFE4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A5281-8B18-4352-8427-5BEA735A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41466-1780-4B87-A98B-EDF99E84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7941B-DF9C-4BFC-B936-5D784355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1E849-2ECC-4F43-B765-B4C69A82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D8F4EC-84AF-4F5C-A51B-88FBDA5FD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8DFF4-674B-4DC4-8387-2D4CE623F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6444F7-868A-4897-B7A8-5A8D7C247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D7A29A-5CE6-41D7-92D3-C65971BC2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B145C6-08C4-421A-99D8-DDC980CC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FC73C1-CEA3-46B3-B6EE-AF08A29D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A3FA7-DCB0-43F5-B574-7F6BADB9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A1D03-C5CE-4D14-A700-306D6010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3EDF4-4375-4745-87C0-B95AD8AC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BD66E4-9DDD-436C-B4E8-2427BA1D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181FF-2027-42AE-960C-63765C95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34DBFE-7CD8-4646-A357-4FF15588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07A7C4-4CAF-490E-B1AE-9044BD22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CC00B-6E23-44AB-B495-DC68F814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8E164-C112-4E81-8AB9-9D2886C9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94244-DD0C-474A-85EB-4F8F17D2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E02B79-815C-45C3-A776-868DB5C97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78454-1141-4C44-AFE4-45A6020F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A971B0-AFB2-4F3F-97B4-CA753C31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80824-046F-436C-A50D-9635378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3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CF3D-14D7-4DB5-A3E3-ECA69715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0A3AC3-C42B-4F53-BD58-350256DBF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10D997-0C23-4817-B494-0B49F4C75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20638-1350-49FF-9375-B3A398F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E8EDC-E544-4B5E-ADC7-FC7BBA56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379BD-5B6C-44CE-955A-B2BC76AD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6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C45380-DE34-48EF-9BA0-268482F1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21191-2263-4568-86C1-640CB532D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3DD5D-BF29-4CCC-AF6C-B57A0C500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9382D-730D-4146-8CD8-E66D0D5C8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986EE-A5B9-4BEA-B9CA-71D3A069E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3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86242C-E86E-4E0A-8B50-9CF9A1DBF2E7}"/>
              </a:ext>
            </a:extLst>
          </p:cNvPr>
          <p:cNvSpPr/>
          <p:nvPr/>
        </p:nvSpPr>
        <p:spPr>
          <a:xfrm>
            <a:off x="700723" y="61137"/>
            <a:ext cx="4040133" cy="369106"/>
          </a:xfrm>
          <a:custGeom>
            <a:avLst/>
            <a:gdLst>
              <a:gd name="connsiteX0" fmla="*/ 0 w 4038683"/>
              <a:gd name="connsiteY0" fmla="*/ 37157 h 222936"/>
              <a:gd name="connsiteX1" fmla="*/ 37157 w 4038683"/>
              <a:gd name="connsiteY1" fmla="*/ 0 h 222936"/>
              <a:gd name="connsiteX2" fmla="*/ 4001526 w 4038683"/>
              <a:gd name="connsiteY2" fmla="*/ 0 h 222936"/>
              <a:gd name="connsiteX3" fmla="*/ 4038683 w 4038683"/>
              <a:gd name="connsiteY3" fmla="*/ 37157 h 222936"/>
              <a:gd name="connsiteX4" fmla="*/ 4038683 w 4038683"/>
              <a:gd name="connsiteY4" fmla="*/ 185779 h 222936"/>
              <a:gd name="connsiteX5" fmla="*/ 4001526 w 4038683"/>
              <a:gd name="connsiteY5" fmla="*/ 222936 h 222936"/>
              <a:gd name="connsiteX6" fmla="*/ 37157 w 4038683"/>
              <a:gd name="connsiteY6" fmla="*/ 222936 h 222936"/>
              <a:gd name="connsiteX7" fmla="*/ 0 w 4038683"/>
              <a:gd name="connsiteY7" fmla="*/ 185779 h 222936"/>
              <a:gd name="connsiteX8" fmla="*/ 0 w 4038683"/>
              <a:gd name="connsiteY8" fmla="*/ 37157 h 222936"/>
              <a:gd name="connsiteX0" fmla="*/ 0 w 4038683"/>
              <a:gd name="connsiteY0" fmla="*/ 37157 h 223071"/>
              <a:gd name="connsiteX1" fmla="*/ 37157 w 4038683"/>
              <a:gd name="connsiteY1" fmla="*/ 0 h 223071"/>
              <a:gd name="connsiteX2" fmla="*/ 4001526 w 4038683"/>
              <a:gd name="connsiteY2" fmla="*/ 0 h 223071"/>
              <a:gd name="connsiteX3" fmla="*/ 4038683 w 4038683"/>
              <a:gd name="connsiteY3" fmla="*/ 37157 h 223071"/>
              <a:gd name="connsiteX4" fmla="*/ 4038683 w 4038683"/>
              <a:gd name="connsiteY4" fmla="*/ 185779 h 223071"/>
              <a:gd name="connsiteX5" fmla="*/ 4001526 w 4038683"/>
              <a:gd name="connsiteY5" fmla="*/ 222936 h 223071"/>
              <a:gd name="connsiteX6" fmla="*/ 37157 w 4038683"/>
              <a:gd name="connsiteY6" fmla="*/ 222936 h 223071"/>
              <a:gd name="connsiteX7" fmla="*/ 0 w 4038683"/>
              <a:gd name="connsiteY7" fmla="*/ 185779 h 223071"/>
              <a:gd name="connsiteX8" fmla="*/ 0 w 4038683"/>
              <a:gd name="connsiteY8" fmla="*/ 37157 h 22307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4001526 w 4038683"/>
              <a:gd name="connsiteY2" fmla="*/ 0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3997716 w 4038683"/>
              <a:gd name="connsiteY2" fmla="*/ 17145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997716 w 4038683"/>
              <a:gd name="connsiteY2" fmla="*/ 2 h 206078"/>
              <a:gd name="connsiteX3" fmla="*/ 4038683 w 4038683"/>
              <a:gd name="connsiteY3" fmla="*/ 20014 h 206078"/>
              <a:gd name="connsiteX4" fmla="*/ 4038683 w 4038683"/>
              <a:gd name="connsiteY4" fmla="*/ 168636 h 206078"/>
              <a:gd name="connsiteX5" fmla="*/ 4001526 w 4038683"/>
              <a:gd name="connsiteY5" fmla="*/ 205793 h 206078"/>
              <a:gd name="connsiteX6" fmla="*/ 37157 w 4038683"/>
              <a:gd name="connsiteY6" fmla="*/ 205793 h 206078"/>
              <a:gd name="connsiteX7" fmla="*/ 0 w 4038683"/>
              <a:gd name="connsiteY7" fmla="*/ 168636 h 206078"/>
              <a:gd name="connsiteX8" fmla="*/ 0 w 4038683"/>
              <a:gd name="connsiteY8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49028 w 4038683"/>
              <a:gd name="connsiteY2" fmla="*/ 3545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770"/>
              <a:gd name="connsiteY0" fmla="*/ 181937 h 368001"/>
              <a:gd name="connsiteX1" fmla="*/ 48587 w 4038770"/>
              <a:gd name="connsiteY1" fmla="*/ 186690 h 368001"/>
              <a:gd name="connsiteX2" fmla="*/ 3849028 w 4038770"/>
              <a:gd name="connsiteY2" fmla="*/ 197374 h 368001"/>
              <a:gd name="connsiteX3" fmla="*/ 4020576 w 4038770"/>
              <a:gd name="connsiteY3" fmla="*/ 0 h 368001"/>
              <a:gd name="connsiteX4" fmla="*/ 4038683 w 4038770"/>
              <a:gd name="connsiteY4" fmla="*/ 181937 h 368001"/>
              <a:gd name="connsiteX5" fmla="*/ 4038683 w 4038770"/>
              <a:gd name="connsiteY5" fmla="*/ 330559 h 368001"/>
              <a:gd name="connsiteX6" fmla="*/ 4001526 w 4038770"/>
              <a:gd name="connsiteY6" fmla="*/ 367716 h 368001"/>
              <a:gd name="connsiteX7" fmla="*/ 37157 w 4038770"/>
              <a:gd name="connsiteY7" fmla="*/ 367716 h 368001"/>
              <a:gd name="connsiteX8" fmla="*/ 0 w 4038770"/>
              <a:gd name="connsiteY8" fmla="*/ 330559 h 368001"/>
              <a:gd name="connsiteX9" fmla="*/ 0 w 4038770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40133"/>
              <a:gd name="connsiteY0" fmla="*/ 181937 h 369106"/>
              <a:gd name="connsiteX1" fmla="*/ 48587 w 4040133"/>
              <a:gd name="connsiteY1" fmla="*/ 186690 h 369106"/>
              <a:gd name="connsiteX2" fmla="*/ 3849028 w 4040133"/>
              <a:gd name="connsiteY2" fmla="*/ 197374 h 369106"/>
              <a:gd name="connsiteX3" fmla="*/ 4020576 w 4040133"/>
              <a:gd name="connsiteY3" fmla="*/ 0 h 369106"/>
              <a:gd name="connsiteX4" fmla="*/ 4027253 w 4040133"/>
              <a:gd name="connsiteY4" fmla="*/ 176222 h 369106"/>
              <a:gd name="connsiteX5" fmla="*/ 4038683 w 4040133"/>
              <a:gd name="connsiteY5" fmla="*/ 330559 h 369106"/>
              <a:gd name="connsiteX6" fmla="*/ 4001526 w 4040133"/>
              <a:gd name="connsiteY6" fmla="*/ 367716 h 369106"/>
              <a:gd name="connsiteX7" fmla="*/ 37157 w 4040133"/>
              <a:gd name="connsiteY7" fmla="*/ 367716 h 369106"/>
              <a:gd name="connsiteX8" fmla="*/ 0 w 4040133"/>
              <a:gd name="connsiteY8" fmla="*/ 330559 h 369106"/>
              <a:gd name="connsiteX9" fmla="*/ 0 w 4040133"/>
              <a:gd name="connsiteY9" fmla="*/ 181937 h 36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0133" h="369106">
                <a:moveTo>
                  <a:pt x="0" y="181937"/>
                </a:moveTo>
                <a:cubicBezTo>
                  <a:pt x="0" y="161416"/>
                  <a:pt x="28066" y="186690"/>
                  <a:pt x="48587" y="186690"/>
                </a:cubicBezTo>
                <a:lnTo>
                  <a:pt x="3849028" y="197374"/>
                </a:lnTo>
                <a:cubicBezTo>
                  <a:pt x="3897956" y="216038"/>
                  <a:pt x="3971648" y="386"/>
                  <a:pt x="4020576" y="0"/>
                </a:cubicBezTo>
                <a:cubicBezTo>
                  <a:pt x="4041097" y="0"/>
                  <a:pt x="4027253" y="155701"/>
                  <a:pt x="4027253" y="176222"/>
                </a:cubicBezTo>
                <a:cubicBezTo>
                  <a:pt x="4031063" y="227668"/>
                  <a:pt x="4036778" y="279113"/>
                  <a:pt x="4038683" y="330559"/>
                </a:cubicBezTo>
                <a:cubicBezTo>
                  <a:pt x="4044398" y="375845"/>
                  <a:pt x="4033477" y="369621"/>
                  <a:pt x="4001526" y="367716"/>
                </a:cubicBezTo>
                <a:lnTo>
                  <a:pt x="37157" y="367716"/>
                </a:lnTo>
                <a:cubicBezTo>
                  <a:pt x="16636" y="367716"/>
                  <a:pt x="0" y="351080"/>
                  <a:pt x="0" y="330559"/>
                </a:cubicBezTo>
                <a:lnTo>
                  <a:pt x="0" y="1819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6B0EE56F-4BDC-4C09-8BCF-A167B2794851}"/>
              </a:ext>
            </a:extLst>
          </p:cNvPr>
          <p:cNvSpPr/>
          <p:nvPr/>
        </p:nvSpPr>
        <p:spPr>
          <a:xfrm rot="10800000">
            <a:off x="789317" y="503117"/>
            <a:ext cx="3980327" cy="2925883"/>
          </a:xfrm>
          <a:custGeom>
            <a:avLst/>
            <a:gdLst>
              <a:gd name="connsiteX0" fmla="*/ 257364 w 4023288"/>
              <a:gd name="connsiteY0" fmla="*/ 0 h 2885243"/>
              <a:gd name="connsiteX1" fmla="*/ 3765924 w 4023288"/>
              <a:gd name="connsiteY1" fmla="*/ 0 h 2885243"/>
              <a:gd name="connsiteX2" fmla="*/ 4023288 w 4023288"/>
              <a:gd name="connsiteY2" fmla="*/ 257364 h 2885243"/>
              <a:gd name="connsiteX3" fmla="*/ 4023288 w 4023288"/>
              <a:gd name="connsiteY3" fmla="*/ 2885243 h 2885243"/>
              <a:gd name="connsiteX4" fmla="*/ 4023288 w 4023288"/>
              <a:gd name="connsiteY4" fmla="*/ 2885243 h 2885243"/>
              <a:gd name="connsiteX5" fmla="*/ 0 w 4023288"/>
              <a:gd name="connsiteY5" fmla="*/ 2885243 h 2885243"/>
              <a:gd name="connsiteX6" fmla="*/ 0 w 4023288"/>
              <a:gd name="connsiteY6" fmla="*/ 2885243 h 2885243"/>
              <a:gd name="connsiteX7" fmla="*/ 0 w 4023288"/>
              <a:gd name="connsiteY7" fmla="*/ 257364 h 2885243"/>
              <a:gd name="connsiteX8" fmla="*/ 257364 w 4023288"/>
              <a:gd name="connsiteY8" fmla="*/ 0 h 2885243"/>
              <a:gd name="connsiteX0" fmla="*/ 257364 w 4023288"/>
              <a:gd name="connsiteY0" fmla="*/ 0 h 2895403"/>
              <a:gd name="connsiteX1" fmla="*/ 3765924 w 4023288"/>
              <a:gd name="connsiteY1" fmla="*/ 0 h 2895403"/>
              <a:gd name="connsiteX2" fmla="*/ 4023288 w 4023288"/>
              <a:gd name="connsiteY2" fmla="*/ 257364 h 2895403"/>
              <a:gd name="connsiteX3" fmla="*/ 4023288 w 4023288"/>
              <a:gd name="connsiteY3" fmla="*/ 2885243 h 2895403"/>
              <a:gd name="connsiteX4" fmla="*/ 4023288 w 4023288"/>
              <a:gd name="connsiteY4" fmla="*/ 2885243 h 2895403"/>
              <a:gd name="connsiteX5" fmla="*/ 0 w 4023288"/>
              <a:gd name="connsiteY5" fmla="*/ 2885243 h 2895403"/>
              <a:gd name="connsiteX6" fmla="*/ 101600 w 4023288"/>
              <a:gd name="connsiteY6" fmla="*/ 2895403 h 2895403"/>
              <a:gd name="connsiteX7" fmla="*/ 0 w 4023288"/>
              <a:gd name="connsiteY7" fmla="*/ 257364 h 2895403"/>
              <a:gd name="connsiteX8" fmla="*/ 257364 w 4023288"/>
              <a:gd name="connsiteY8" fmla="*/ 0 h 289540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016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21804 w 3987728"/>
              <a:gd name="connsiteY0" fmla="*/ 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21804 w 3987728"/>
              <a:gd name="connsiteY8" fmla="*/ 0 h 2925883"/>
              <a:gd name="connsiteX0" fmla="*/ 267524 w 3987728"/>
              <a:gd name="connsiteY0" fmla="*/ 2540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67524 w 3987728"/>
              <a:gd name="connsiteY8" fmla="*/ 25400 h 2925883"/>
              <a:gd name="connsiteX0" fmla="*/ 252284 w 3972488"/>
              <a:gd name="connsiteY0" fmla="*/ 25400 h 2925883"/>
              <a:gd name="connsiteX1" fmla="*/ 3715124 w 3972488"/>
              <a:gd name="connsiteY1" fmla="*/ 0 h 2925883"/>
              <a:gd name="connsiteX2" fmla="*/ 3972488 w 3972488"/>
              <a:gd name="connsiteY2" fmla="*/ 257364 h 2925883"/>
              <a:gd name="connsiteX3" fmla="*/ 3972488 w 3972488"/>
              <a:gd name="connsiteY3" fmla="*/ 2885243 h 2925883"/>
              <a:gd name="connsiteX4" fmla="*/ 3972488 w 3972488"/>
              <a:gd name="connsiteY4" fmla="*/ 2885243 h 2925883"/>
              <a:gd name="connsiteX5" fmla="*/ 116840 w 3972488"/>
              <a:gd name="connsiteY5" fmla="*/ 2925883 h 2925883"/>
              <a:gd name="connsiteX6" fmla="*/ 76200 w 3972488"/>
              <a:gd name="connsiteY6" fmla="*/ 2895403 h 2925883"/>
              <a:gd name="connsiteX7" fmla="*/ 0 w 3972488"/>
              <a:gd name="connsiteY7" fmla="*/ 292924 h 2925883"/>
              <a:gd name="connsiteX8" fmla="*/ 252284 w 3972488"/>
              <a:gd name="connsiteY8" fmla="*/ 25400 h 2925883"/>
              <a:gd name="connsiteX0" fmla="*/ 260123 w 3980327"/>
              <a:gd name="connsiteY0" fmla="*/ 25400 h 2925883"/>
              <a:gd name="connsiteX1" fmla="*/ 3722963 w 3980327"/>
              <a:gd name="connsiteY1" fmla="*/ 0 h 2925883"/>
              <a:gd name="connsiteX2" fmla="*/ 3980327 w 3980327"/>
              <a:gd name="connsiteY2" fmla="*/ 257364 h 2925883"/>
              <a:gd name="connsiteX3" fmla="*/ 3980327 w 3980327"/>
              <a:gd name="connsiteY3" fmla="*/ 2885243 h 2925883"/>
              <a:gd name="connsiteX4" fmla="*/ 3980327 w 3980327"/>
              <a:gd name="connsiteY4" fmla="*/ 2885243 h 2925883"/>
              <a:gd name="connsiteX5" fmla="*/ 124679 w 3980327"/>
              <a:gd name="connsiteY5" fmla="*/ 2925883 h 2925883"/>
              <a:gd name="connsiteX6" fmla="*/ 23079 w 3980327"/>
              <a:gd name="connsiteY6" fmla="*/ 2895403 h 2925883"/>
              <a:gd name="connsiteX7" fmla="*/ 7839 w 3980327"/>
              <a:gd name="connsiteY7" fmla="*/ 292924 h 2925883"/>
              <a:gd name="connsiteX8" fmla="*/ 260123 w 3980327"/>
              <a:gd name="connsiteY8" fmla="*/ 25400 h 2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327" h="2925883">
                <a:moveTo>
                  <a:pt x="260123" y="25400"/>
                </a:moveTo>
                <a:lnTo>
                  <a:pt x="3722963" y="0"/>
                </a:lnTo>
                <a:cubicBezTo>
                  <a:pt x="3865101" y="0"/>
                  <a:pt x="3980327" y="115226"/>
                  <a:pt x="3980327" y="257364"/>
                </a:cubicBezTo>
                <a:lnTo>
                  <a:pt x="3980327" y="2885243"/>
                </a:lnTo>
                <a:lnTo>
                  <a:pt x="3980327" y="2885243"/>
                </a:lnTo>
                <a:lnTo>
                  <a:pt x="124679" y="2925883"/>
                </a:lnTo>
                <a:lnTo>
                  <a:pt x="23079" y="2895403"/>
                </a:lnTo>
                <a:cubicBezTo>
                  <a:pt x="-17561" y="2039763"/>
                  <a:pt x="7839" y="1168884"/>
                  <a:pt x="7839" y="292924"/>
                </a:cubicBezTo>
                <a:cubicBezTo>
                  <a:pt x="7839" y="150786"/>
                  <a:pt x="117985" y="25400"/>
                  <a:pt x="260123" y="2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589F88E-BF74-4DD7-9121-3D268F980DB8}"/>
              </a:ext>
            </a:extLst>
          </p:cNvPr>
          <p:cNvSpPr/>
          <p:nvPr/>
        </p:nvSpPr>
        <p:spPr>
          <a:xfrm>
            <a:off x="953369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284A47A2-EC55-4111-B24B-8A8DBF319517}"/>
              </a:ext>
            </a:extLst>
          </p:cNvPr>
          <p:cNvSpPr/>
          <p:nvPr/>
        </p:nvSpPr>
        <p:spPr>
          <a:xfrm rot="10800000">
            <a:off x="665369" y="469188"/>
            <a:ext cx="4023288" cy="2885243"/>
          </a:xfrm>
          <a:prstGeom prst="round2SameRect">
            <a:avLst>
              <a:gd name="adj1" fmla="val 892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BF33FB2-D0DF-48A5-BBEB-C2C064AF309D}"/>
              </a:ext>
            </a:extLst>
          </p:cNvPr>
          <p:cNvSpPr/>
          <p:nvPr/>
        </p:nvSpPr>
        <p:spPr>
          <a:xfrm>
            <a:off x="1527917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57874A4-9DB7-45E3-81C1-3CB1C08575A6}"/>
              </a:ext>
            </a:extLst>
          </p:cNvPr>
          <p:cNvSpPr/>
          <p:nvPr/>
        </p:nvSpPr>
        <p:spPr>
          <a:xfrm>
            <a:off x="2102465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9E4BE32-D2F0-46D5-A9DE-FEF4777655B2}"/>
              </a:ext>
            </a:extLst>
          </p:cNvPr>
          <p:cNvSpPr/>
          <p:nvPr/>
        </p:nvSpPr>
        <p:spPr>
          <a:xfrm>
            <a:off x="2677013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1D07A434-C142-4768-84C9-CBEC6A465035}"/>
              </a:ext>
            </a:extLst>
          </p:cNvPr>
          <p:cNvSpPr/>
          <p:nvPr/>
        </p:nvSpPr>
        <p:spPr>
          <a:xfrm>
            <a:off x="3251561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4A9C6A-1A81-4023-8CE7-C00A81A219B3}"/>
              </a:ext>
            </a:extLst>
          </p:cNvPr>
          <p:cNvSpPr/>
          <p:nvPr/>
        </p:nvSpPr>
        <p:spPr>
          <a:xfrm>
            <a:off x="3826109" y="16429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949130E-0F75-4544-A707-F03C9B939853}"/>
              </a:ext>
            </a:extLst>
          </p:cNvPr>
          <p:cNvSpPr/>
          <p:nvPr/>
        </p:nvSpPr>
        <p:spPr>
          <a:xfrm>
            <a:off x="665369" y="17325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8B1B208-E4DD-4AED-B332-2F4F1FCF86A1}"/>
              </a:ext>
            </a:extLst>
          </p:cNvPr>
          <p:cNvSpPr/>
          <p:nvPr/>
        </p:nvSpPr>
        <p:spPr>
          <a:xfrm flipH="1">
            <a:off x="4400657" y="15825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2718C-6CB9-4920-8B15-8798D11C6CCD}"/>
              </a:ext>
            </a:extLst>
          </p:cNvPr>
          <p:cNvSpPr txBox="1"/>
          <p:nvPr/>
        </p:nvSpPr>
        <p:spPr>
          <a:xfrm>
            <a:off x="953368" y="606345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5C323B-5494-4D19-AEA1-535C5F9CF8A4}"/>
              </a:ext>
            </a:extLst>
          </p:cNvPr>
          <p:cNvSpPr/>
          <p:nvPr/>
        </p:nvSpPr>
        <p:spPr>
          <a:xfrm flipV="1">
            <a:off x="953369" y="2099000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6E0350-510D-4D00-9B29-7A1BBE063BFA}"/>
              </a:ext>
            </a:extLst>
          </p:cNvPr>
          <p:cNvSpPr/>
          <p:nvPr/>
        </p:nvSpPr>
        <p:spPr>
          <a:xfrm flipV="1">
            <a:off x="953369" y="2405810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7DF56-80E4-4277-B3BC-72BA31D0A6FE}"/>
              </a:ext>
            </a:extLst>
          </p:cNvPr>
          <p:cNvSpPr/>
          <p:nvPr/>
        </p:nvSpPr>
        <p:spPr>
          <a:xfrm flipV="1">
            <a:off x="953369" y="2712620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1C4550-8E87-41BD-B80D-7B2C7FCDC0BE}"/>
              </a:ext>
            </a:extLst>
          </p:cNvPr>
          <p:cNvSpPr/>
          <p:nvPr/>
        </p:nvSpPr>
        <p:spPr>
          <a:xfrm>
            <a:off x="3212486" y="606345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99F1764-1CB2-4D2C-B320-B1E170EAAA2D}"/>
              </a:ext>
            </a:extLst>
          </p:cNvPr>
          <p:cNvSpPr/>
          <p:nvPr/>
        </p:nvSpPr>
        <p:spPr>
          <a:xfrm flipV="1">
            <a:off x="3586673" y="2099000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79420E-DC03-421C-BF2F-A825175E3935}"/>
              </a:ext>
            </a:extLst>
          </p:cNvPr>
          <p:cNvSpPr/>
          <p:nvPr/>
        </p:nvSpPr>
        <p:spPr>
          <a:xfrm flipV="1">
            <a:off x="1702213" y="2712620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CF53F-FD78-44E3-B7DF-DAA27BF311FE}"/>
              </a:ext>
            </a:extLst>
          </p:cNvPr>
          <p:cNvSpPr/>
          <p:nvPr/>
        </p:nvSpPr>
        <p:spPr>
          <a:xfrm>
            <a:off x="3377561" y="2164882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AFA591-BCCD-40B2-9F7E-24C742BAEA1E}"/>
              </a:ext>
            </a:extLst>
          </p:cNvPr>
          <p:cNvSpPr/>
          <p:nvPr/>
        </p:nvSpPr>
        <p:spPr>
          <a:xfrm>
            <a:off x="1540109" y="2778995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5C5976-3314-40AB-99AF-56E9230AA332}"/>
              </a:ext>
            </a:extLst>
          </p:cNvPr>
          <p:cNvSpPr/>
          <p:nvPr/>
        </p:nvSpPr>
        <p:spPr>
          <a:xfrm>
            <a:off x="4198405" y="2778995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B7217F-100E-4B19-A36F-D51240C594F0}"/>
              </a:ext>
            </a:extLst>
          </p:cNvPr>
          <p:cNvSpPr/>
          <p:nvPr/>
        </p:nvSpPr>
        <p:spPr>
          <a:xfrm>
            <a:off x="665368" y="210280"/>
            <a:ext cx="4023288" cy="184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1">
            <a:extLst>
              <a:ext uri="{FF2B5EF4-FFF2-40B4-BE49-F238E27FC236}">
                <a16:creationId xmlns:a16="http://schemas.microsoft.com/office/drawing/2014/main" id="{1A680671-BBB2-4325-A0DF-5E1E44B47C72}"/>
              </a:ext>
            </a:extLst>
          </p:cNvPr>
          <p:cNvSpPr/>
          <p:nvPr/>
        </p:nvSpPr>
        <p:spPr>
          <a:xfrm>
            <a:off x="6236926" y="1214930"/>
            <a:ext cx="4040133" cy="369106"/>
          </a:xfrm>
          <a:custGeom>
            <a:avLst/>
            <a:gdLst>
              <a:gd name="connsiteX0" fmla="*/ 0 w 4038683"/>
              <a:gd name="connsiteY0" fmla="*/ 37157 h 222936"/>
              <a:gd name="connsiteX1" fmla="*/ 37157 w 4038683"/>
              <a:gd name="connsiteY1" fmla="*/ 0 h 222936"/>
              <a:gd name="connsiteX2" fmla="*/ 4001526 w 4038683"/>
              <a:gd name="connsiteY2" fmla="*/ 0 h 222936"/>
              <a:gd name="connsiteX3" fmla="*/ 4038683 w 4038683"/>
              <a:gd name="connsiteY3" fmla="*/ 37157 h 222936"/>
              <a:gd name="connsiteX4" fmla="*/ 4038683 w 4038683"/>
              <a:gd name="connsiteY4" fmla="*/ 185779 h 222936"/>
              <a:gd name="connsiteX5" fmla="*/ 4001526 w 4038683"/>
              <a:gd name="connsiteY5" fmla="*/ 222936 h 222936"/>
              <a:gd name="connsiteX6" fmla="*/ 37157 w 4038683"/>
              <a:gd name="connsiteY6" fmla="*/ 222936 h 222936"/>
              <a:gd name="connsiteX7" fmla="*/ 0 w 4038683"/>
              <a:gd name="connsiteY7" fmla="*/ 185779 h 222936"/>
              <a:gd name="connsiteX8" fmla="*/ 0 w 4038683"/>
              <a:gd name="connsiteY8" fmla="*/ 37157 h 222936"/>
              <a:gd name="connsiteX0" fmla="*/ 0 w 4038683"/>
              <a:gd name="connsiteY0" fmla="*/ 37157 h 223071"/>
              <a:gd name="connsiteX1" fmla="*/ 37157 w 4038683"/>
              <a:gd name="connsiteY1" fmla="*/ 0 h 223071"/>
              <a:gd name="connsiteX2" fmla="*/ 4001526 w 4038683"/>
              <a:gd name="connsiteY2" fmla="*/ 0 h 223071"/>
              <a:gd name="connsiteX3" fmla="*/ 4038683 w 4038683"/>
              <a:gd name="connsiteY3" fmla="*/ 37157 h 223071"/>
              <a:gd name="connsiteX4" fmla="*/ 4038683 w 4038683"/>
              <a:gd name="connsiteY4" fmla="*/ 185779 h 223071"/>
              <a:gd name="connsiteX5" fmla="*/ 4001526 w 4038683"/>
              <a:gd name="connsiteY5" fmla="*/ 222936 h 223071"/>
              <a:gd name="connsiteX6" fmla="*/ 37157 w 4038683"/>
              <a:gd name="connsiteY6" fmla="*/ 222936 h 223071"/>
              <a:gd name="connsiteX7" fmla="*/ 0 w 4038683"/>
              <a:gd name="connsiteY7" fmla="*/ 185779 h 223071"/>
              <a:gd name="connsiteX8" fmla="*/ 0 w 4038683"/>
              <a:gd name="connsiteY8" fmla="*/ 37157 h 22307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4001526 w 4038683"/>
              <a:gd name="connsiteY2" fmla="*/ 0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3997716 w 4038683"/>
              <a:gd name="connsiteY2" fmla="*/ 17145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997716 w 4038683"/>
              <a:gd name="connsiteY2" fmla="*/ 2 h 206078"/>
              <a:gd name="connsiteX3" fmla="*/ 4038683 w 4038683"/>
              <a:gd name="connsiteY3" fmla="*/ 20014 h 206078"/>
              <a:gd name="connsiteX4" fmla="*/ 4038683 w 4038683"/>
              <a:gd name="connsiteY4" fmla="*/ 168636 h 206078"/>
              <a:gd name="connsiteX5" fmla="*/ 4001526 w 4038683"/>
              <a:gd name="connsiteY5" fmla="*/ 205793 h 206078"/>
              <a:gd name="connsiteX6" fmla="*/ 37157 w 4038683"/>
              <a:gd name="connsiteY6" fmla="*/ 205793 h 206078"/>
              <a:gd name="connsiteX7" fmla="*/ 0 w 4038683"/>
              <a:gd name="connsiteY7" fmla="*/ 168636 h 206078"/>
              <a:gd name="connsiteX8" fmla="*/ 0 w 4038683"/>
              <a:gd name="connsiteY8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49028 w 4038683"/>
              <a:gd name="connsiteY2" fmla="*/ 3545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770"/>
              <a:gd name="connsiteY0" fmla="*/ 181937 h 368001"/>
              <a:gd name="connsiteX1" fmla="*/ 48587 w 4038770"/>
              <a:gd name="connsiteY1" fmla="*/ 186690 h 368001"/>
              <a:gd name="connsiteX2" fmla="*/ 3849028 w 4038770"/>
              <a:gd name="connsiteY2" fmla="*/ 197374 h 368001"/>
              <a:gd name="connsiteX3" fmla="*/ 4020576 w 4038770"/>
              <a:gd name="connsiteY3" fmla="*/ 0 h 368001"/>
              <a:gd name="connsiteX4" fmla="*/ 4038683 w 4038770"/>
              <a:gd name="connsiteY4" fmla="*/ 181937 h 368001"/>
              <a:gd name="connsiteX5" fmla="*/ 4038683 w 4038770"/>
              <a:gd name="connsiteY5" fmla="*/ 330559 h 368001"/>
              <a:gd name="connsiteX6" fmla="*/ 4001526 w 4038770"/>
              <a:gd name="connsiteY6" fmla="*/ 367716 h 368001"/>
              <a:gd name="connsiteX7" fmla="*/ 37157 w 4038770"/>
              <a:gd name="connsiteY7" fmla="*/ 367716 h 368001"/>
              <a:gd name="connsiteX8" fmla="*/ 0 w 4038770"/>
              <a:gd name="connsiteY8" fmla="*/ 330559 h 368001"/>
              <a:gd name="connsiteX9" fmla="*/ 0 w 4038770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40133"/>
              <a:gd name="connsiteY0" fmla="*/ 181937 h 369106"/>
              <a:gd name="connsiteX1" fmla="*/ 48587 w 4040133"/>
              <a:gd name="connsiteY1" fmla="*/ 186690 h 369106"/>
              <a:gd name="connsiteX2" fmla="*/ 3849028 w 4040133"/>
              <a:gd name="connsiteY2" fmla="*/ 197374 h 369106"/>
              <a:gd name="connsiteX3" fmla="*/ 4020576 w 4040133"/>
              <a:gd name="connsiteY3" fmla="*/ 0 h 369106"/>
              <a:gd name="connsiteX4" fmla="*/ 4027253 w 4040133"/>
              <a:gd name="connsiteY4" fmla="*/ 176222 h 369106"/>
              <a:gd name="connsiteX5" fmla="*/ 4038683 w 4040133"/>
              <a:gd name="connsiteY5" fmla="*/ 330559 h 369106"/>
              <a:gd name="connsiteX6" fmla="*/ 4001526 w 4040133"/>
              <a:gd name="connsiteY6" fmla="*/ 367716 h 369106"/>
              <a:gd name="connsiteX7" fmla="*/ 37157 w 4040133"/>
              <a:gd name="connsiteY7" fmla="*/ 367716 h 369106"/>
              <a:gd name="connsiteX8" fmla="*/ 0 w 4040133"/>
              <a:gd name="connsiteY8" fmla="*/ 330559 h 369106"/>
              <a:gd name="connsiteX9" fmla="*/ 0 w 4040133"/>
              <a:gd name="connsiteY9" fmla="*/ 181937 h 36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0133" h="369106">
                <a:moveTo>
                  <a:pt x="0" y="181937"/>
                </a:moveTo>
                <a:cubicBezTo>
                  <a:pt x="0" y="161416"/>
                  <a:pt x="28066" y="186690"/>
                  <a:pt x="48587" y="186690"/>
                </a:cubicBezTo>
                <a:lnTo>
                  <a:pt x="3849028" y="197374"/>
                </a:lnTo>
                <a:cubicBezTo>
                  <a:pt x="3897956" y="216038"/>
                  <a:pt x="3971648" y="386"/>
                  <a:pt x="4020576" y="0"/>
                </a:cubicBezTo>
                <a:cubicBezTo>
                  <a:pt x="4041097" y="0"/>
                  <a:pt x="4027253" y="155701"/>
                  <a:pt x="4027253" y="176222"/>
                </a:cubicBezTo>
                <a:cubicBezTo>
                  <a:pt x="4031063" y="227668"/>
                  <a:pt x="4036778" y="279113"/>
                  <a:pt x="4038683" y="330559"/>
                </a:cubicBezTo>
                <a:cubicBezTo>
                  <a:pt x="4044398" y="375845"/>
                  <a:pt x="4033477" y="369621"/>
                  <a:pt x="4001526" y="367716"/>
                </a:cubicBezTo>
                <a:lnTo>
                  <a:pt x="37157" y="367716"/>
                </a:lnTo>
                <a:cubicBezTo>
                  <a:pt x="16636" y="367716"/>
                  <a:pt x="0" y="351080"/>
                  <a:pt x="0" y="330559"/>
                </a:cubicBezTo>
                <a:lnTo>
                  <a:pt x="0" y="18193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위쪽 모서리 30">
            <a:extLst>
              <a:ext uri="{FF2B5EF4-FFF2-40B4-BE49-F238E27FC236}">
                <a16:creationId xmlns:a16="http://schemas.microsoft.com/office/drawing/2014/main" id="{A7F4999E-664C-4E21-903C-80923570685D}"/>
              </a:ext>
            </a:extLst>
          </p:cNvPr>
          <p:cNvSpPr/>
          <p:nvPr/>
        </p:nvSpPr>
        <p:spPr>
          <a:xfrm rot="10800000">
            <a:off x="6325520" y="1656910"/>
            <a:ext cx="3980327" cy="2925883"/>
          </a:xfrm>
          <a:custGeom>
            <a:avLst/>
            <a:gdLst>
              <a:gd name="connsiteX0" fmla="*/ 257364 w 4023288"/>
              <a:gd name="connsiteY0" fmla="*/ 0 h 2885243"/>
              <a:gd name="connsiteX1" fmla="*/ 3765924 w 4023288"/>
              <a:gd name="connsiteY1" fmla="*/ 0 h 2885243"/>
              <a:gd name="connsiteX2" fmla="*/ 4023288 w 4023288"/>
              <a:gd name="connsiteY2" fmla="*/ 257364 h 2885243"/>
              <a:gd name="connsiteX3" fmla="*/ 4023288 w 4023288"/>
              <a:gd name="connsiteY3" fmla="*/ 2885243 h 2885243"/>
              <a:gd name="connsiteX4" fmla="*/ 4023288 w 4023288"/>
              <a:gd name="connsiteY4" fmla="*/ 2885243 h 2885243"/>
              <a:gd name="connsiteX5" fmla="*/ 0 w 4023288"/>
              <a:gd name="connsiteY5" fmla="*/ 2885243 h 2885243"/>
              <a:gd name="connsiteX6" fmla="*/ 0 w 4023288"/>
              <a:gd name="connsiteY6" fmla="*/ 2885243 h 2885243"/>
              <a:gd name="connsiteX7" fmla="*/ 0 w 4023288"/>
              <a:gd name="connsiteY7" fmla="*/ 257364 h 2885243"/>
              <a:gd name="connsiteX8" fmla="*/ 257364 w 4023288"/>
              <a:gd name="connsiteY8" fmla="*/ 0 h 2885243"/>
              <a:gd name="connsiteX0" fmla="*/ 257364 w 4023288"/>
              <a:gd name="connsiteY0" fmla="*/ 0 h 2895403"/>
              <a:gd name="connsiteX1" fmla="*/ 3765924 w 4023288"/>
              <a:gd name="connsiteY1" fmla="*/ 0 h 2895403"/>
              <a:gd name="connsiteX2" fmla="*/ 4023288 w 4023288"/>
              <a:gd name="connsiteY2" fmla="*/ 257364 h 2895403"/>
              <a:gd name="connsiteX3" fmla="*/ 4023288 w 4023288"/>
              <a:gd name="connsiteY3" fmla="*/ 2885243 h 2895403"/>
              <a:gd name="connsiteX4" fmla="*/ 4023288 w 4023288"/>
              <a:gd name="connsiteY4" fmla="*/ 2885243 h 2895403"/>
              <a:gd name="connsiteX5" fmla="*/ 0 w 4023288"/>
              <a:gd name="connsiteY5" fmla="*/ 2885243 h 2895403"/>
              <a:gd name="connsiteX6" fmla="*/ 101600 w 4023288"/>
              <a:gd name="connsiteY6" fmla="*/ 2895403 h 2895403"/>
              <a:gd name="connsiteX7" fmla="*/ 0 w 4023288"/>
              <a:gd name="connsiteY7" fmla="*/ 257364 h 2895403"/>
              <a:gd name="connsiteX8" fmla="*/ 257364 w 4023288"/>
              <a:gd name="connsiteY8" fmla="*/ 0 h 289540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016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21804 w 3987728"/>
              <a:gd name="connsiteY0" fmla="*/ 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21804 w 3987728"/>
              <a:gd name="connsiteY8" fmla="*/ 0 h 2925883"/>
              <a:gd name="connsiteX0" fmla="*/ 267524 w 3987728"/>
              <a:gd name="connsiteY0" fmla="*/ 2540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67524 w 3987728"/>
              <a:gd name="connsiteY8" fmla="*/ 25400 h 2925883"/>
              <a:gd name="connsiteX0" fmla="*/ 252284 w 3972488"/>
              <a:gd name="connsiteY0" fmla="*/ 25400 h 2925883"/>
              <a:gd name="connsiteX1" fmla="*/ 3715124 w 3972488"/>
              <a:gd name="connsiteY1" fmla="*/ 0 h 2925883"/>
              <a:gd name="connsiteX2" fmla="*/ 3972488 w 3972488"/>
              <a:gd name="connsiteY2" fmla="*/ 257364 h 2925883"/>
              <a:gd name="connsiteX3" fmla="*/ 3972488 w 3972488"/>
              <a:gd name="connsiteY3" fmla="*/ 2885243 h 2925883"/>
              <a:gd name="connsiteX4" fmla="*/ 3972488 w 3972488"/>
              <a:gd name="connsiteY4" fmla="*/ 2885243 h 2925883"/>
              <a:gd name="connsiteX5" fmla="*/ 116840 w 3972488"/>
              <a:gd name="connsiteY5" fmla="*/ 2925883 h 2925883"/>
              <a:gd name="connsiteX6" fmla="*/ 76200 w 3972488"/>
              <a:gd name="connsiteY6" fmla="*/ 2895403 h 2925883"/>
              <a:gd name="connsiteX7" fmla="*/ 0 w 3972488"/>
              <a:gd name="connsiteY7" fmla="*/ 292924 h 2925883"/>
              <a:gd name="connsiteX8" fmla="*/ 252284 w 3972488"/>
              <a:gd name="connsiteY8" fmla="*/ 25400 h 2925883"/>
              <a:gd name="connsiteX0" fmla="*/ 260123 w 3980327"/>
              <a:gd name="connsiteY0" fmla="*/ 25400 h 2925883"/>
              <a:gd name="connsiteX1" fmla="*/ 3722963 w 3980327"/>
              <a:gd name="connsiteY1" fmla="*/ 0 h 2925883"/>
              <a:gd name="connsiteX2" fmla="*/ 3980327 w 3980327"/>
              <a:gd name="connsiteY2" fmla="*/ 257364 h 2925883"/>
              <a:gd name="connsiteX3" fmla="*/ 3980327 w 3980327"/>
              <a:gd name="connsiteY3" fmla="*/ 2885243 h 2925883"/>
              <a:gd name="connsiteX4" fmla="*/ 3980327 w 3980327"/>
              <a:gd name="connsiteY4" fmla="*/ 2885243 h 2925883"/>
              <a:gd name="connsiteX5" fmla="*/ 124679 w 3980327"/>
              <a:gd name="connsiteY5" fmla="*/ 2925883 h 2925883"/>
              <a:gd name="connsiteX6" fmla="*/ 23079 w 3980327"/>
              <a:gd name="connsiteY6" fmla="*/ 2895403 h 2925883"/>
              <a:gd name="connsiteX7" fmla="*/ 7839 w 3980327"/>
              <a:gd name="connsiteY7" fmla="*/ 292924 h 2925883"/>
              <a:gd name="connsiteX8" fmla="*/ 260123 w 3980327"/>
              <a:gd name="connsiteY8" fmla="*/ 25400 h 2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327" h="2925883">
                <a:moveTo>
                  <a:pt x="260123" y="25400"/>
                </a:moveTo>
                <a:lnTo>
                  <a:pt x="3722963" y="0"/>
                </a:lnTo>
                <a:cubicBezTo>
                  <a:pt x="3865101" y="0"/>
                  <a:pt x="3980327" y="115226"/>
                  <a:pt x="3980327" y="257364"/>
                </a:cubicBezTo>
                <a:lnTo>
                  <a:pt x="3980327" y="2885243"/>
                </a:lnTo>
                <a:lnTo>
                  <a:pt x="3980327" y="2885243"/>
                </a:lnTo>
                <a:lnTo>
                  <a:pt x="124679" y="2925883"/>
                </a:lnTo>
                <a:lnTo>
                  <a:pt x="23079" y="2895403"/>
                </a:lnTo>
                <a:cubicBezTo>
                  <a:pt x="-17561" y="2039763"/>
                  <a:pt x="7839" y="1168884"/>
                  <a:pt x="7839" y="292924"/>
                </a:cubicBezTo>
                <a:cubicBezTo>
                  <a:pt x="7839" y="150786"/>
                  <a:pt x="117985" y="25400"/>
                  <a:pt x="260123" y="2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B8C51047-8BE8-4AFC-8E08-38E877AB809C}"/>
              </a:ext>
            </a:extLst>
          </p:cNvPr>
          <p:cNvSpPr/>
          <p:nvPr/>
        </p:nvSpPr>
        <p:spPr>
          <a:xfrm>
            <a:off x="6489572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6A8B0C89-A4F9-449C-B415-7049A3779813}"/>
              </a:ext>
            </a:extLst>
          </p:cNvPr>
          <p:cNvSpPr/>
          <p:nvPr/>
        </p:nvSpPr>
        <p:spPr>
          <a:xfrm rot="10800000">
            <a:off x="6201572" y="1622981"/>
            <a:ext cx="4023288" cy="2885243"/>
          </a:xfrm>
          <a:prstGeom prst="round2SameRect">
            <a:avLst>
              <a:gd name="adj1" fmla="val 892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AB668600-0C55-4A66-BA4C-16E4CA3EC1FD}"/>
              </a:ext>
            </a:extLst>
          </p:cNvPr>
          <p:cNvSpPr/>
          <p:nvPr/>
        </p:nvSpPr>
        <p:spPr>
          <a:xfrm>
            <a:off x="7064120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B6F440BF-E7B1-4E9C-92D0-C4C908387AD2}"/>
              </a:ext>
            </a:extLst>
          </p:cNvPr>
          <p:cNvSpPr/>
          <p:nvPr/>
        </p:nvSpPr>
        <p:spPr>
          <a:xfrm>
            <a:off x="7638668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B7A709C-2CFC-4088-B969-666F40303428}"/>
              </a:ext>
            </a:extLst>
          </p:cNvPr>
          <p:cNvSpPr/>
          <p:nvPr/>
        </p:nvSpPr>
        <p:spPr>
          <a:xfrm>
            <a:off x="8213216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E2554CCA-94EA-416C-AB13-B19B53FADC40}"/>
              </a:ext>
            </a:extLst>
          </p:cNvPr>
          <p:cNvSpPr/>
          <p:nvPr/>
        </p:nvSpPr>
        <p:spPr>
          <a:xfrm>
            <a:off x="8787764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D7F59DE1-758C-4DE4-80F1-A77586784098}"/>
              </a:ext>
            </a:extLst>
          </p:cNvPr>
          <p:cNvSpPr/>
          <p:nvPr/>
        </p:nvSpPr>
        <p:spPr>
          <a:xfrm>
            <a:off x="9362312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9ACADCA1-37CC-452C-9504-43670EB7BD85}"/>
              </a:ext>
            </a:extLst>
          </p:cNvPr>
          <p:cNvSpPr/>
          <p:nvPr/>
        </p:nvSpPr>
        <p:spPr>
          <a:xfrm>
            <a:off x="6201572" y="1171118"/>
            <a:ext cx="288000" cy="200204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54482837-9CD2-479D-ACE8-A9AFF40E4E29}"/>
              </a:ext>
            </a:extLst>
          </p:cNvPr>
          <p:cNvSpPr/>
          <p:nvPr/>
        </p:nvSpPr>
        <p:spPr>
          <a:xfrm flipH="1">
            <a:off x="9936860" y="1169618"/>
            <a:ext cx="288000" cy="200204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3F3D32-7C82-481C-A683-5200F0C0478D}"/>
              </a:ext>
            </a:extLst>
          </p:cNvPr>
          <p:cNvSpPr txBox="1"/>
          <p:nvPr/>
        </p:nvSpPr>
        <p:spPr>
          <a:xfrm>
            <a:off x="6489571" y="1760138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3BBAD71-24E8-4789-AE7F-F520479B6256}"/>
              </a:ext>
            </a:extLst>
          </p:cNvPr>
          <p:cNvSpPr/>
          <p:nvPr/>
        </p:nvSpPr>
        <p:spPr>
          <a:xfrm flipV="1">
            <a:off x="6489572" y="3252793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A0F2639-4457-450B-A48A-F393555EA7CF}"/>
              </a:ext>
            </a:extLst>
          </p:cNvPr>
          <p:cNvSpPr/>
          <p:nvPr/>
        </p:nvSpPr>
        <p:spPr>
          <a:xfrm flipV="1">
            <a:off x="6489572" y="3559603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66B7508-9E97-4E6E-99DF-748630AA987F}"/>
              </a:ext>
            </a:extLst>
          </p:cNvPr>
          <p:cNvSpPr/>
          <p:nvPr/>
        </p:nvSpPr>
        <p:spPr>
          <a:xfrm flipV="1">
            <a:off x="6489572" y="3866413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2417647-FF47-429F-95F9-2738B9D78A82}"/>
              </a:ext>
            </a:extLst>
          </p:cNvPr>
          <p:cNvSpPr/>
          <p:nvPr/>
        </p:nvSpPr>
        <p:spPr>
          <a:xfrm>
            <a:off x="8748689" y="1760138"/>
            <a:ext cx="1094187" cy="132802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373B221-9D99-4CF9-B668-AC92BEA2B84A}"/>
              </a:ext>
            </a:extLst>
          </p:cNvPr>
          <p:cNvSpPr/>
          <p:nvPr/>
        </p:nvSpPr>
        <p:spPr>
          <a:xfrm flipV="1">
            <a:off x="9122876" y="3252793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CB9FCA-6D52-4913-A3EB-4F38825108F2}"/>
              </a:ext>
            </a:extLst>
          </p:cNvPr>
          <p:cNvSpPr/>
          <p:nvPr/>
        </p:nvSpPr>
        <p:spPr>
          <a:xfrm flipV="1">
            <a:off x="7238416" y="3866413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2FF691B-37DF-45E4-80DD-3DAC9D44C3E6}"/>
              </a:ext>
            </a:extLst>
          </p:cNvPr>
          <p:cNvSpPr/>
          <p:nvPr/>
        </p:nvSpPr>
        <p:spPr>
          <a:xfrm>
            <a:off x="8913764" y="3318675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096E29D-47E1-47D4-A84C-A4D4D928E464}"/>
              </a:ext>
            </a:extLst>
          </p:cNvPr>
          <p:cNvSpPr/>
          <p:nvPr/>
        </p:nvSpPr>
        <p:spPr>
          <a:xfrm>
            <a:off x="7076312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29672D-BC1C-48E2-95D5-C80AA21278EE}"/>
              </a:ext>
            </a:extLst>
          </p:cNvPr>
          <p:cNvSpPr/>
          <p:nvPr/>
        </p:nvSpPr>
        <p:spPr>
          <a:xfrm>
            <a:off x="9734608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B360F1-9532-4352-8B86-73B4DBCD13C3}"/>
              </a:ext>
            </a:extLst>
          </p:cNvPr>
          <p:cNvSpPr/>
          <p:nvPr/>
        </p:nvSpPr>
        <p:spPr>
          <a:xfrm>
            <a:off x="6201571" y="1364073"/>
            <a:ext cx="4023288" cy="184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075E42-14F1-498F-82BE-C6B73C13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077" r="97385">
                        <a14:foregroundMark x1="8462" y1="69500" x2="8462" y2="69500"/>
                        <a14:foregroundMark x1="3077" y1="69750" x2="3077" y2="69750"/>
                        <a14:foregroundMark x1="88923" y1="56500" x2="97385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007"/>
          <a:stretch/>
        </p:blipFill>
        <p:spPr>
          <a:xfrm>
            <a:off x="6366693" y="2764577"/>
            <a:ext cx="3897980" cy="1846875"/>
          </a:xfrm>
          <a:prstGeom prst="rect">
            <a:avLst/>
          </a:prstGeom>
        </p:spPr>
      </p:pic>
      <p:sp>
        <p:nvSpPr>
          <p:cNvPr id="57" name="직사각형 31">
            <a:extLst>
              <a:ext uri="{FF2B5EF4-FFF2-40B4-BE49-F238E27FC236}">
                <a16:creationId xmlns:a16="http://schemas.microsoft.com/office/drawing/2014/main" id="{878820F8-3132-4E8A-A1C9-2479F230D50E}"/>
              </a:ext>
            </a:extLst>
          </p:cNvPr>
          <p:cNvSpPr/>
          <p:nvPr/>
        </p:nvSpPr>
        <p:spPr>
          <a:xfrm>
            <a:off x="700723" y="3604915"/>
            <a:ext cx="4040133" cy="369106"/>
          </a:xfrm>
          <a:custGeom>
            <a:avLst/>
            <a:gdLst>
              <a:gd name="connsiteX0" fmla="*/ 0 w 4038683"/>
              <a:gd name="connsiteY0" fmla="*/ 37157 h 222936"/>
              <a:gd name="connsiteX1" fmla="*/ 37157 w 4038683"/>
              <a:gd name="connsiteY1" fmla="*/ 0 h 222936"/>
              <a:gd name="connsiteX2" fmla="*/ 4001526 w 4038683"/>
              <a:gd name="connsiteY2" fmla="*/ 0 h 222936"/>
              <a:gd name="connsiteX3" fmla="*/ 4038683 w 4038683"/>
              <a:gd name="connsiteY3" fmla="*/ 37157 h 222936"/>
              <a:gd name="connsiteX4" fmla="*/ 4038683 w 4038683"/>
              <a:gd name="connsiteY4" fmla="*/ 185779 h 222936"/>
              <a:gd name="connsiteX5" fmla="*/ 4001526 w 4038683"/>
              <a:gd name="connsiteY5" fmla="*/ 222936 h 222936"/>
              <a:gd name="connsiteX6" fmla="*/ 37157 w 4038683"/>
              <a:gd name="connsiteY6" fmla="*/ 222936 h 222936"/>
              <a:gd name="connsiteX7" fmla="*/ 0 w 4038683"/>
              <a:gd name="connsiteY7" fmla="*/ 185779 h 222936"/>
              <a:gd name="connsiteX8" fmla="*/ 0 w 4038683"/>
              <a:gd name="connsiteY8" fmla="*/ 37157 h 222936"/>
              <a:gd name="connsiteX0" fmla="*/ 0 w 4038683"/>
              <a:gd name="connsiteY0" fmla="*/ 37157 h 223071"/>
              <a:gd name="connsiteX1" fmla="*/ 37157 w 4038683"/>
              <a:gd name="connsiteY1" fmla="*/ 0 h 223071"/>
              <a:gd name="connsiteX2" fmla="*/ 4001526 w 4038683"/>
              <a:gd name="connsiteY2" fmla="*/ 0 h 223071"/>
              <a:gd name="connsiteX3" fmla="*/ 4038683 w 4038683"/>
              <a:gd name="connsiteY3" fmla="*/ 37157 h 223071"/>
              <a:gd name="connsiteX4" fmla="*/ 4038683 w 4038683"/>
              <a:gd name="connsiteY4" fmla="*/ 185779 h 223071"/>
              <a:gd name="connsiteX5" fmla="*/ 4001526 w 4038683"/>
              <a:gd name="connsiteY5" fmla="*/ 222936 h 223071"/>
              <a:gd name="connsiteX6" fmla="*/ 37157 w 4038683"/>
              <a:gd name="connsiteY6" fmla="*/ 222936 h 223071"/>
              <a:gd name="connsiteX7" fmla="*/ 0 w 4038683"/>
              <a:gd name="connsiteY7" fmla="*/ 185779 h 223071"/>
              <a:gd name="connsiteX8" fmla="*/ 0 w 4038683"/>
              <a:gd name="connsiteY8" fmla="*/ 37157 h 22307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4001526 w 4038683"/>
              <a:gd name="connsiteY2" fmla="*/ 0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3997716 w 4038683"/>
              <a:gd name="connsiteY2" fmla="*/ 17145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997716 w 4038683"/>
              <a:gd name="connsiteY2" fmla="*/ 2 h 206078"/>
              <a:gd name="connsiteX3" fmla="*/ 4038683 w 4038683"/>
              <a:gd name="connsiteY3" fmla="*/ 20014 h 206078"/>
              <a:gd name="connsiteX4" fmla="*/ 4038683 w 4038683"/>
              <a:gd name="connsiteY4" fmla="*/ 168636 h 206078"/>
              <a:gd name="connsiteX5" fmla="*/ 4001526 w 4038683"/>
              <a:gd name="connsiteY5" fmla="*/ 205793 h 206078"/>
              <a:gd name="connsiteX6" fmla="*/ 37157 w 4038683"/>
              <a:gd name="connsiteY6" fmla="*/ 205793 h 206078"/>
              <a:gd name="connsiteX7" fmla="*/ 0 w 4038683"/>
              <a:gd name="connsiteY7" fmla="*/ 168636 h 206078"/>
              <a:gd name="connsiteX8" fmla="*/ 0 w 4038683"/>
              <a:gd name="connsiteY8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49028 w 4038683"/>
              <a:gd name="connsiteY2" fmla="*/ 3545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770"/>
              <a:gd name="connsiteY0" fmla="*/ 181937 h 368001"/>
              <a:gd name="connsiteX1" fmla="*/ 48587 w 4038770"/>
              <a:gd name="connsiteY1" fmla="*/ 186690 h 368001"/>
              <a:gd name="connsiteX2" fmla="*/ 3849028 w 4038770"/>
              <a:gd name="connsiteY2" fmla="*/ 197374 h 368001"/>
              <a:gd name="connsiteX3" fmla="*/ 4020576 w 4038770"/>
              <a:gd name="connsiteY3" fmla="*/ 0 h 368001"/>
              <a:gd name="connsiteX4" fmla="*/ 4038683 w 4038770"/>
              <a:gd name="connsiteY4" fmla="*/ 181937 h 368001"/>
              <a:gd name="connsiteX5" fmla="*/ 4038683 w 4038770"/>
              <a:gd name="connsiteY5" fmla="*/ 330559 h 368001"/>
              <a:gd name="connsiteX6" fmla="*/ 4001526 w 4038770"/>
              <a:gd name="connsiteY6" fmla="*/ 367716 h 368001"/>
              <a:gd name="connsiteX7" fmla="*/ 37157 w 4038770"/>
              <a:gd name="connsiteY7" fmla="*/ 367716 h 368001"/>
              <a:gd name="connsiteX8" fmla="*/ 0 w 4038770"/>
              <a:gd name="connsiteY8" fmla="*/ 330559 h 368001"/>
              <a:gd name="connsiteX9" fmla="*/ 0 w 4038770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40133"/>
              <a:gd name="connsiteY0" fmla="*/ 181937 h 369106"/>
              <a:gd name="connsiteX1" fmla="*/ 48587 w 4040133"/>
              <a:gd name="connsiteY1" fmla="*/ 186690 h 369106"/>
              <a:gd name="connsiteX2" fmla="*/ 3849028 w 4040133"/>
              <a:gd name="connsiteY2" fmla="*/ 197374 h 369106"/>
              <a:gd name="connsiteX3" fmla="*/ 4020576 w 4040133"/>
              <a:gd name="connsiteY3" fmla="*/ 0 h 369106"/>
              <a:gd name="connsiteX4" fmla="*/ 4027253 w 4040133"/>
              <a:gd name="connsiteY4" fmla="*/ 176222 h 369106"/>
              <a:gd name="connsiteX5" fmla="*/ 4038683 w 4040133"/>
              <a:gd name="connsiteY5" fmla="*/ 330559 h 369106"/>
              <a:gd name="connsiteX6" fmla="*/ 4001526 w 4040133"/>
              <a:gd name="connsiteY6" fmla="*/ 367716 h 369106"/>
              <a:gd name="connsiteX7" fmla="*/ 37157 w 4040133"/>
              <a:gd name="connsiteY7" fmla="*/ 367716 h 369106"/>
              <a:gd name="connsiteX8" fmla="*/ 0 w 4040133"/>
              <a:gd name="connsiteY8" fmla="*/ 330559 h 369106"/>
              <a:gd name="connsiteX9" fmla="*/ 0 w 4040133"/>
              <a:gd name="connsiteY9" fmla="*/ 181937 h 36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0133" h="369106">
                <a:moveTo>
                  <a:pt x="0" y="181937"/>
                </a:moveTo>
                <a:cubicBezTo>
                  <a:pt x="0" y="161416"/>
                  <a:pt x="28066" y="186690"/>
                  <a:pt x="48587" y="186690"/>
                </a:cubicBezTo>
                <a:lnTo>
                  <a:pt x="3849028" y="197374"/>
                </a:lnTo>
                <a:cubicBezTo>
                  <a:pt x="3897956" y="216038"/>
                  <a:pt x="3971648" y="386"/>
                  <a:pt x="4020576" y="0"/>
                </a:cubicBezTo>
                <a:cubicBezTo>
                  <a:pt x="4041097" y="0"/>
                  <a:pt x="4027253" y="155701"/>
                  <a:pt x="4027253" y="176222"/>
                </a:cubicBezTo>
                <a:cubicBezTo>
                  <a:pt x="4031063" y="227668"/>
                  <a:pt x="4036778" y="279113"/>
                  <a:pt x="4038683" y="330559"/>
                </a:cubicBezTo>
                <a:cubicBezTo>
                  <a:pt x="4044398" y="375845"/>
                  <a:pt x="4033477" y="369621"/>
                  <a:pt x="4001526" y="367716"/>
                </a:cubicBezTo>
                <a:lnTo>
                  <a:pt x="37157" y="367716"/>
                </a:lnTo>
                <a:cubicBezTo>
                  <a:pt x="16636" y="367716"/>
                  <a:pt x="0" y="351080"/>
                  <a:pt x="0" y="330559"/>
                </a:cubicBezTo>
                <a:lnTo>
                  <a:pt x="0" y="1819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위쪽 모서리 30">
            <a:extLst>
              <a:ext uri="{FF2B5EF4-FFF2-40B4-BE49-F238E27FC236}">
                <a16:creationId xmlns:a16="http://schemas.microsoft.com/office/drawing/2014/main" id="{8546E67E-7E0A-4EE7-9525-662A62FC4EA5}"/>
              </a:ext>
            </a:extLst>
          </p:cNvPr>
          <p:cNvSpPr/>
          <p:nvPr/>
        </p:nvSpPr>
        <p:spPr>
          <a:xfrm rot="10800000">
            <a:off x="789317" y="4046895"/>
            <a:ext cx="3980327" cy="2925883"/>
          </a:xfrm>
          <a:custGeom>
            <a:avLst/>
            <a:gdLst>
              <a:gd name="connsiteX0" fmla="*/ 257364 w 4023288"/>
              <a:gd name="connsiteY0" fmla="*/ 0 h 2885243"/>
              <a:gd name="connsiteX1" fmla="*/ 3765924 w 4023288"/>
              <a:gd name="connsiteY1" fmla="*/ 0 h 2885243"/>
              <a:gd name="connsiteX2" fmla="*/ 4023288 w 4023288"/>
              <a:gd name="connsiteY2" fmla="*/ 257364 h 2885243"/>
              <a:gd name="connsiteX3" fmla="*/ 4023288 w 4023288"/>
              <a:gd name="connsiteY3" fmla="*/ 2885243 h 2885243"/>
              <a:gd name="connsiteX4" fmla="*/ 4023288 w 4023288"/>
              <a:gd name="connsiteY4" fmla="*/ 2885243 h 2885243"/>
              <a:gd name="connsiteX5" fmla="*/ 0 w 4023288"/>
              <a:gd name="connsiteY5" fmla="*/ 2885243 h 2885243"/>
              <a:gd name="connsiteX6" fmla="*/ 0 w 4023288"/>
              <a:gd name="connsiteY6" fmla="*/ 2885243 h 2885243"/>
              <a:gd name="connsiteX7" fmla="*/ 0 w 4023288"/>
              <a:gd name="connsiteY7" fmla="*/ 257364 h 2885243"/>
              <a:gd name="connsiteX8" fmla="*/ 257364 w 4023288"/>
              <a:gd name="connsiteY8" fmla="*/ 0 h 2885243"/>
              <a:gd name="connsiteX0" fmla="*/ 257364 w 4023288"/>
              <a:gd name="connsiteY0" fmla="*/ 0 h 2895403"/>
              <a:gd name="connsiteX1" fmla="*/ 3765924 w 4023288"/>
              <a:gd name="connsiteY1" fmla="*/ 0 h 2895403"/>
              <a:gd name="connsiteX2" fmla="*/ 4023288 w 4023288"/>
              <a:gd name="connsiteY2" fmla="*/ 257364 h 2895403"/>
              <a:gd name="connsiteX3" fmla="*/ 4023288 w 4023288"/>
              <a:gd name="connsiteY3" fmla="*/ 2885243 h 2895403"/>
              <a:gd name="connsiteX4" fmla="*/ 4023288 w 4023288"/>
              <a:gd name="connsiteY4" fmla="*/ 2885243 h 2895403"/>
              <a:gd name="connsiteX5" fmla="*/ 0 w 4023288"/>
              <a:gd name="connsiteY5" fmla="*/ 2885243 h 2895403"/>
              <a:gd name="connsiteX6" fmla="*/ 101600 w 4023288"/>
              <a:gd name="connsiteY6" fmla="*/ 2895403 h 2895403"/>
              <a:gd name="connsiteX7" fmla="*/ 0 w 4023288"/>
              <a:gd name="connsiteY7" fmla="*/ 257364 h 2895403"/>
              <a:gd name="connsiteX8" fmla="*/ 257364 w 4023288"/>
              <a:gd name="connsiteY8" fmla="*/ 0 h 289540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016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21804 w 3987728"/>
              <a:gd name="connsiteY0" fmla="*/ 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21804 w 3987728"/>
              <a:gd name="connsiteY8" fmla="*/ 0 h 2925883"/>
              <a:gd name="connsiteX0" fmla="*/ 267524 w 3987728"/>
              <a:gd name="connsiteY0" fmla="*/ 2540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67524 w 3987728"/>
              <a:gd name="connsiteY8" fmla="*/ 25400 h 2925883"/>
              <a:gd name="connsiteX0" fmla="*/ 252284 w 3972488"/>
              <a:gd name="connsiteY0" fmla="*/ 25400 h 2925883"/>
              <a:gd name="connsiteX1" fmla="*/ 3715124 w 3972488"/>
              <a:gd name="connsiteY1" fmla="*/ 0 h 2925883"/>
              <a:gd name="connsiteX2" fmla="*/ 3972488 w 3972488"/>
              <a:gd name="connsiteY2" fmla="*/ 257364 h 2925883"/>
              <a:gd name="connsiteX3" fmla="*/ 3972488 w 3972488"/>
              <a:gd name="connsiteY3" fmla="*/ 2885243 h 2925883"/>
              <a:gd name="connsiteX4" fmla="*/ 3972488 w 3972488"/>
              <a:gd name="connsiteY4" fmla="*/ 2885243 h 2925883"/>
              <a:gd name="connsiteX5" fmla="*/ 116840 w 3972488"/>
              <a:gd name="connsiteY5" fmla="*/ 2925883 h 2925883"/>
              <a:gd name="connsiteX6" fmla="*/ 76200 w 3972488"/>
              <a:gd name="connsiteY6" fmla="*/ 2895403 h 2925883"/>
              <a:gd name="connsiteX7" fmla="*/ 0 w 3972488"/>
              <a:gd name="connsiteY7" fmla="*/ 292924 h 2925883"/>
              <a:gd name="connsiteX8" fmla="*/ 252284 w 3972488"/>
              <a:gd name="connsiteY8" fmla="*/ 25400 h 2925883"/>
              <a:gd name="connsiteX0" fmla="*/ 260123 w 3980327"/>
              <a:gd name="connsiteY0" fmla="*/ 25400 h 2925883"/>
              <a:gd name="connsiteX1" fmla="*/ 3722963 w 3980327"/>
              <a:gd name="connsiteY1" fmla="*/ 0 h 2925883"/>
              <a:gd name="connsiteX2" fmla="*/ 3980327 w 3980327"/>
              <a:gd name="connsiteY2" fmla="*/ 257364 h 2925883"/>
              <a:gd name="connsiteX3" fmla="*/ 3980327 w 3980327"/>
              <a:gd name="connsiteY3" fmla="*/ 2885243 h 2925883"/>
              <a:gd name="connsiteX4" fmla="*/ 3980327 w 3980327"/>
              <a:gd name="connsiteY4" fmla="*/ 2885243 h 2925883"/>
              <a:gd name="connsiteX5" fmla="*/ 124679 w 3980327"/>
              <a:gd name="connsiteY5" fmla="*/ 2925883 h 2925883"/>
              <a:gd name="connsiteX6" fmla="*/ 23079 w 3980327"/>
              <a:gd name="connsiteY6" fmla="*/ 2895403 h 2925883"/>
              <a:gd name="connsiteX7" fmla="*/ 7839 w 3980327"/>
              <a:gd name="connsiteY7" fmla="*/ 292924 h 2925883"/>
              <a:gd name="connsiteX8" fmla="*/ 260123 w 3980327"/>
              <a:gd name="connsiteY8" fmla="*/ 25400 h 2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327" h="2925883">
                <a:moveTo>
                  <a:pt x="260123" y="25400"/>
                </a:moveTo>
                <a:lnTo>
                  <a:pt x="3722963" y="0"/>
                </a:lnTo>
                <a:cubicBezTo>
                  <a:pt x="3865101" y="0"/>
                  <a:pt x="3980327" y="115226"/>
                  <a:pt x="3980327" y="257364"/>
                </a:cubicBezTo>
                <a:lnTo>
                  <a:pt x="3980327" y="2885243"/>
                </a:lnTo>
                <a:lnTo>
                  <a:pt x="3980327" y="2885243"/>
                </a:lnTo>
                <a:lnTo>
                  <a:pt x="124679" y="2925883"/>
                </a:lnTo>
                <a:lnTo>
                  <a:pt x="23079" y="2895403"/>
                </a:lnTo>
                <a:cubicBezTo>
                  <a:pt x="-17561" y="2039763"/>
                  <a:pt x="7839" y="1168884"/>
                  <a:pt x="7839" y="292924"/>
                </a:cubicBezTo>
                <a:cubicBezTo>
                  <a:pt x="7839" y="150786"/>
                  <a:pt x="117985" y="25400"/>
                  <a:pt x="260123" y="2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41228829-DA30-452F-8BB9-7AC1AA1946F0}"/>
              </a:ext>
            </a:extLst>
          </p:cNvPr>
          <p:cNvSpPr/>
          <p:nvPr/>
        </p:nvSpPr>
        <p:spPr>
          <a:xfrm>
            <a:off x="953369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위쪽 모서리 59">
            <a:extLst>
              <a:ext uri="{FF2B5EF4-FFF2-40B4-BE49-F238E27FC236}">
                <a16:creationId xmlns:a16="http://schemas.microsoft.com/office/drawing/2014/main" id="{3F3CFA9C-628B-4B8A-903F-5F07E617618E}"/>
              </a:ext>
            </a:extLst>
          </p:cNvPr>
          <p:cNvSpPr/>
          <p:nvPr/>
        </p:nvSpPr>
        <p:spPr>
          <a:xfrm rot="10800000">
            <a:off x="665369" y="4012966"/>
            <a:ext cx="4023288" cy="2885243"/>
          </a:xfrm>
          <a:prstGeom prst="round2SameRect">
            <a:avLst>
              <a:gd name="adj1" fmla="val 892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FC1D10D6-FABC-4337-AAC7-1103B9C81238}"/>
              </a:ext>
            </a:extLst>
          </p:cNvPr>
          <p:cNvSpPr/>
          <p:nvPr/>
        </p:nvSpPr>
        <p:spPr>
          <a:xfrm>
            <a:off x="1527917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F2BD9227-2A2C-4310-8AF8-32F66EFC5713}"/>
              </a:ext>
            </a:extLst>
          </p:cNvPr>
          <p:cNvSpPr/>
          <p:nvPr/>
        </p:nvSpPr>
        <p:spPr>
          <a:xfrm>
            <a:off x="2102465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021D2401-0D7F-4252-9B6D-E00D25B0485D}"/>
              </a:ext>
            </a:extLst>
          </p:cNvPr>
          <p:cNvSpPr/>
          <p:nvPr/>
        </p:nvSpPr>
        <p:spPr>
          <a:xfrm>
            <a:off x="2677013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316E9033-72F8-4BB4-B4B9-222A564BC32F}"/>
              </a:ext>
            </a:extLst>
          </p:cNvPr>
          <p:cNvSpPr/>
          <p:nvPr/>
        </p:nvSpPr>
        <p:spPr>
          <a:xfrm>
            <a:off x="3251561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684CE6F-E3B8-49F6-9168-7115BB55139C}"/>
              </a:ext>
            </a:extLst>
          </p:cNvPr>
          <p:cNvSpPr/>
          <p:nvPr/>
        </p:nvSpPr>
        <p:spPr>
          <a:xfrm>
            <a:off x="3826109" y="3560207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FEF93B57-A45E-4C23-8592-EBE5AFFA9121}"/>
              </a:ext>
            </a:extLst>
          </p:cNvPr>
          <p:cNvSpPr/>
          <p:nvPr/>
        </p:nvSpPr>
        <p:spPr>
          <a:xfrm>
            <a:off x="665369" y="3561103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BB375CC0-5D3B-45E3-81E7-EC3A65646AF7}"/>
              </a:ext>
            </a:extLst>
          </p:cNvPr>
          <p:cNvSpPr/>
          <p:nvPr/>
        </p:nvSpPr>
        <p:spPr>
          <a:xfrm flipH="1">
            <a:off x="4400657" y="3559603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225DC8-E7F6-452B-B308-DB0717604BDA}"/>
              </a:ext>
            </a:extLst>
          </p:cNvPr>
          <p:cNvSpPr txBox="1"/>
          <p:nvPr/>
        </p:nvSpPr>
        <p:spPr>
          <a:xfrm>
            <a:off x="953368" y="4150123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호국체 Bold" panose="02020603020101020101" pitchFamily="18" charset="-127"/>
                <a:ea typeface="호국체 Bold" panose="02020603020101020101" pitchFamily="18" charset="-127"/>
              </a:rPr>
              <a:t>ㅈㄱ</a:t>
            </a:r>
            <a:endParaRPr lang="ko-KR" altLang="en-US" sz="7200" dirty="0">
              <a:solidFill>
                <a:srgbClr val="FFFF00"/>
              </a:solidFill>
              <a:latin typeface="호국체 Bold" panose="02020603020101020101" pitchFamily="18" charset="-127"/>
              <a:ea typeface="호국체 Bold" panose="02020603020101020101" pitchFamily="18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03EBAD9-EDCE-49CB-91DA-3E574149003D}"/>
              </a:ext>
            </a:extLst>
          </p:cNvPr>
          <p:cNvSpPr/>
          <p:nvPr/>
        </p:nvSpPr>
        <p:spPr>
          <a:xfrm flipV="1">
            <a:off x="953369" y="5642778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E23093D-69B2-49A0-B4E3-6250928553E2}"/>
              </a:ext>
            </a:extLst>
          </p:cNvPr>
          <p:cNvSpPr/>
          <p:nvPr/>
        </p:nvSpPr>
        <p:spPr>
          <a:xfrm flipV="1">
            <a:off x="953369" y="5949588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0E92CB2-9B74-4CD1-AA79-17EDE55B27C9}"/>
              </a:ext>
            </a:extLst>
          </p:cNvPr>
          <p:cNvSpPr/>
          <p:nvPr/>
        </p:nvSpPr>
        <p:spPr>
          <a:xfrm flipV="1">
            <a:off x="953369" y="6256398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4329C36-4118-404D-84E7-3B1B4B29C4E2}"/>
              </a:ext>
            </a:extLst>
          </p:cNvPr>
          <p:cNvSpPr/>
          <p:nvPr/>
        </p:nvSpPr>
        <p:spPr>
          <a:xfrm>
            <a:off x="3212486" y="4150123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09549AA-89D4-43C0-8502-66F76244C6C4}"/>
              </a:ext>
            </a:extLst>
          </p:cNvPr>
          <p:cNvSpPr/>
          <p:nvPr/>
        </p:nvSpPr>
        <p:spPr>
          <a:xfrm flipV="1">
            <a:off x="3586673" y="5642778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DB6901B-5D5B-4AD3-AF4E-B13F80D2C69A}"/>
              </a:ext>
            </a:extLst>
          </p:cNvPr>
          <p:cNvSpPr/>
          <p:nvPr/>
        </p:nvSpPr>
        <p:spPr>
          <a:xfrm flipV="1">
            <a:off x="1702213" y="6256398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71E143B-F214-4FB0-B44D-E761C96A5906}"/>
              </a:ext>
            </a:extLst>
          </p:cNvPr>
          <p:cNvSpPr/>
          <p:nvPr/>
        </p:nvSpPr>
        <p:spPr>
          <a:xfrm>
            <a:off x="3377561" y="5708660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4DC9C30-2B1A-42A2-894E-43C469E22771}"/>
              </a:ext>
            </a:extLst>
          </p:cNvPr>
          <p:cNvSpPr/>
          <p:nvPr/>
        </p:nvSpPr>
        <p:spPr>
          <a:xfrm>
            <a:off x="1540109" y="6322773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442009-A33D-402A-959D-5B5C0B934E5B}"/>
              </a:ext>
            </a:extLst>
          </p:cNvPr>
          <p:cNvSpPr/>
          <p:nvPr/>
        </p:nvSpPr>
        <p:spPr>
          <a:xfrm>
            <a:off x="4198405" y="6322773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E5033A-61EE-4273-A601-A1D3979A4E2E}"/>
              </a:ext>
            </a:extLst>
          </p:cNvPr>
          <p:cNvSpPr/>
          <p:nvPr/>
        </p:nvSpPr>
        <p:spPr>
          <a:xfrm>
            <a:off x="665368" y="3754058"/>
            <a:ext cx="4023288" cy="184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47BFF1-4589-48CD-B2E9-C699626C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6" y="649995"/>
            <a:ext cx="4737003" cy="47430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B26527-A6DD-4DAD-9F2A-D3E13BF71726}"/>
              </a:ext>
            </a:extLst>
          </p:cNvPr>
          <p:cNvSpPr/>
          <p:nvPr/>
        </p:nvSpPr>
        <p:spPr>
          <a:xfrm>
            <a:off x="6545341" y="649993"/>
            <a:ext cx="4737003" cy="47430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FD9803-1085-438B-ABEF-0A5E002B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87" y="2358516"/>
            <a:ext cx="1617312" cy="132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0BC3AE-F83A-45AF-80BF-4DB2485A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109" y="5426547"/>
            <a:ext cx="1721180" cy="141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B734CC-C058-454E-82CB-4A4AB344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15" y="5985940"/>
            <a:ext cx="248286" cy="20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6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5056769" y="3790812"/>
            <a:ext cx="3303006" cy="2275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위쪽 모서리 37">
            <a:extLst>
              <a:ext uri="{FF2B5EF4-FFF2-40B4-BE49-F238E27FC236}">
                <a16:creationId xmlns:a16="http://schemas.microsoft.com/office/drawing/2014/main" id="{6A8B0C89-A4F9-449C-B415-7049A3779813}"/>
              </a:ext>
            </a:extLst>
          </p:cNvPr>
          <p:cNvSpPr/>
          <p:nvPr/>
        </p:nvSpPr>
        <p:spPr>
          <a:xfrm rot="10800000">
            <a:off x="-1012774" y="-1385036"/>
            <a:ext cx="5363206" cy="5363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3D32-7C82-481C-A683-5200F0C0478D}"/>
              </a:ext>
            </a:extLst>
          </p:cNvPr>
          <p:cNvSpPr txBox="1"/>
          <p:nvPr/>
        </p:nvSpPr>
        <p:spPr>
          <a:xfrm>
            <a:off x="-6048" y="110952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46">
            <a:extLst>
              <a:ext uri="{FF2B5EF4-FFF2-40B4-BE49-F238E27FC236}">
                <a16:creationId xmlns:a16="http://schemas.microsoft.com/office/drawing/2014/main" id="{83BBAD71-24E8-4789-AE7F-F520479B6256}"/>
              </a:ext>
            </a:extLst>
          </p:cNvPr>
          <p:cNvSpPr/>
          <p:nvPr/>
        </p:nvSpPr>
        <p:spPr>
          <a:xfrm flipV="1">
            <a:off x="-6047" y="1603607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47">
            <a:extLst>
              <a:ext uri="{FF2B5EF4-FFF2-40B4-BE49-F238E27FC236}">
                <a16:creationId xmlns:a16="http://schemas.microsoft.com/office/drawing/2014/main" id="{FA0F2639-4457-450B-A48A-F393555EA7CF}"/>
              </a:ext>
            </a:extLst>
          </p:cNvPr>
          <p:cNvSpPr/>
          <p:nvPr/>
        </p:nvSpPr>
        <p:spPr>
          <a:xfrm flipV="1">
            <a:off x="-6047" y="1910417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48">
            <a:extLst>
              <a:ext uri="{FF2B5EF4-FFF2-40B4-BE49-F238E27FC236}">
                <a16:creationId xmlns:a16="http://schemas.microsoft.com/office/drawing/2014/main" id="{366B7508-9E97-4E6E-99DF-748630AA987F}"/>
              </a:ext>
            </a:extLst>
          </p:cNvPr>
          <p:cNvSpPr/>
          <p:nvPr/>
        </p:nvSpPr>
        <p:spPr>
          <a:xfrm flipV="1">
            <a:off x="-6047" y="2217227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49">
            <a:extLst>
              <a:ext uri="{FF2B5EF4-FFF2-40B4-BE49-F238E27FC236}">
                <a16:creationId xmlns:a16="http://schemas.microsoft.com/office/drawing/2014/main" id="{A2417647-FF47-429F-95F9-2738B9D78A82}"/>
              </a:ext>
            </a:extLst>
          </p:cNvPr>
          <p:cNvSpPr/>
          <p:nvPr/>
        </p:nvSpPr>
        <p:spPr>
          <a:xfrm>
            <a:off x="2253070" y="110952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50">
            <a:extLst>
              <a:ext uri="{FF2B5EF4-FFF2-40B4-BE49-F238E27FC236}">
                <a16:creationId xmlns:a16="http://schemas.microsoft.com/office/drawing/2014/main" id="{7373B221-9D99-4CF9-B668-AC92BEA2B84A}"/>
              </a:ext>
            </a:extLst>
          </p:cNvPr>
          <p:cNvSpPr/>
          <p:nvPr/>
        </p:nvSpPr>
        <p:spPr>
          <a:xfrm flipV="1">
            <a:off x="2627257" y="1603607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51">
            <a:extLst>
              <a:ext uri="{FF2B5EF4-FFF2-40B4-BE49-F238E27FC236}">
                <a16:creationId xmlns:a16="http://schemas.microsoft.com/office/drawing/2014/main" id="{48CB9FCA-6D52-4913-A3EB-4F38825108F2}"/>
              </a:ext>
            </a:extLst>
          </p:cNvPr>
          <p:cNvSpPr/>
          <p:nvPr/>
        </p:nvSpPr>
        <p:spPr>
          <a:xfrm flipV="1">
            <a:off x="742797" y="2217227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FF691B-37DF-45E4-80DD-3DAC9D44C3E6}"/>
              </a:ext>
            </a:extLst>
          </p:cNvPr>
          <p:cNvSpPr/>
          <p:nvPr/>
        </p:nvSpPr>
        <p:spPr>
          <a:xfrm>
            <a:off x="2418145" y="1669489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096E29D-47E1-47D4-A84C-A4D4D928E464}"/>
              </a:ext>
            </a:extLst>
          </p:cNvPr>
          <p:cNvSpPr/>
          <p:nvPr/>
        </p:nvSpPr>
        <p:spPr>
          <a:xfrm>
            <a:off x="580693" y="2283602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29672D-BC1C-48E2-95D5-C80AA21278EE}"/>
              </a:ext>
            </a:extLst>
          </p:cNvPr>
          <p:cNvSpPr/>
          <p:nvPr/>
        </p:nvSpPr>
        <p:spPr>
          <a:xfrm>
            <a:off x="3238989" y="2283602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위쪽 모서리 37">
            <a:extLst>
              <a:ext uri="{FF2B5EF4-FFF2-40B4-BE49-F238E27FC236}">
                <a16:creationId xmlns:a16="http://schemas.microsoft.com/office/drawing/2014/main" id="{6A8B0C89-A4F9-449C-B415-7049A3779813}"/>
              </a:ext>
            </a:extLst>
          </p:cNvPr>
          <p:cNvSpPr/>
          <p:nvPr/>
        </p:nvSpPr>
        <p:spPr>
          <a:xfrm rot="10800000">
            <a:off x="5357159" y="413102"/>
            <a:ext cx="6658430" cy="2994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28186" y="1222968"/>
            <a:ext cx="30572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4000" dirty="0">
                <a:solidFill>
                  <a:srgbClr val="7F7F7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곽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052464" y="1097796"/>
            <a:ext cx="351444" cy="402449"/>
            <a:chOff x="6480493" y="2195994"/>
            <a:chExt cx="351444" cy="402449"/>
          </a:xfrm>
        </p:grpSpPr>
        <p:sp>
          <p:nvSpPr>
            <p:cNvPr id="19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flipV="1">
              <a:off x="6480493" y="255272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rot="2197663" flipV="1">
              <a:off x="6537640" y="236339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rot="4092712" flipV="1">
              <a:off x="6722419" y="2259793"/>
              <a:ext cx="173317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8" y="4108757"/>
            <a:ext cx="1538766" cy="163945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5428" r="11880" b="-1"/>
          <a:stretch/>
        </p:blipFill>
        <p:spPr>
          <a:xfrm>
            <a:off x="6796455" y="3790812"/>
            <a:ext cx="1563320" cy="122807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r="9657"/>
          <a:stretch/>
        </p:blipFill>
        <p:spPr>
          <a:xfrm>
            <a:off x="6849426" y="4050228"/>
            <a:ext cx="1442670" cy="84782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052464" y="5675935"/>
            <a:ext cx="1196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꽈기</a:t>
            </a:r>
            <a:r>
              <a:rPr lang="ko-KR" altLang="en-US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(2018</a:t>
            </a:r>
            <a:r>
              <a:rPr lang="ko-KR" altLang="en-US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생</a:t>
            </a:r>
            <a:r>
              <a:rPr lang="en-US" altLang="ko-KR" sz="11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)</a:t>
            </a:r>
            <a:endParaRPr lang="ko-KR" altLang="en-US" sz="11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5" name="사각형: 둥근 위쪽 모서리 37">
            <a:extLst>
              <a:ext uri="{FF2B5EF4-FFF2-40B4-BE49-F238E27FC236}">
                <a16:creationId xmlns:a16="http://schemas.microsoft.com/office/drawing/2014/main" id="{C1E3733C-426C-4038-8667-C12242492DF3}"/>
              </a:ext>
            </a:extLst>
          </p:cNvPr>
          <p:cNvSpPr/>
          <p:nvPr/>
        </p:nvSpPr>
        <p:spPr>
          <a:xfrm rot="10800000">
            <a:off x="-4739003" y="6424246"/>
            <a:ext cx="4647024" cy="4647024"/>
          </a:xfrm>
          <a:prstGeom prst="roundRect">
            <a:avLst>
              <a:gd name="adj" fmla="val 232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E814B-3A13-440C-82D7-9E11F5CCF848}"/>
              </a:ext>
            </a:extLst>
          </p:cNvPr>
          <p:cNvSpPr txBox="1"/>
          <p:nvPr/>
        </p:nvSpPr>
        <p:spPr>
          <a:xfrm>
            <a:off x="-4090368" y="7562143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사각형: 둥근 모서리 46">
            <a:extLst>
              <a:ext uri="{FF2B5EF4-FFF2-40B4-BE49-F238E27FC236}">
                <a16:creationId xmlns:a16="http://schemas.microsoft.com/office/drawing/2014/main" id="{47859A1E-10B1-4FC3-B06D-7F75463ABB3B}"/>
              </a:ext>
            </a:extLst>
          </p:cNvPr>
          <p:cNvSpPr/>
          <p:nvPr/>
        </p:nvSpPr>
        <p:spPr>
          <a:xfrm flipV="1">
            <a:off x="-4090367" y="9054798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47">
            <a:extLst>
              <a:ext uri="{FF2B5EF4-FFF2-40B4-BE49-F238E27FC236}">
                <a16:creationId xmlns:a16="http://schemas.microsoft.com/office/drawing/2014/main" id="{AAD484D0-6875-4EDE-A749-E864874D532D}"/>
              </a:ext>
            </a:extLst>
          </p:cNvPr>
          <p:cNvSpPr/>
          <p:nvPr/>
        </p:nvSpPr>
        <p:spPr>
          <a:xfrm flipV="1">
            <a:off x="-4090367" y="9361608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48">
            <a:extLst>
              <a:ext uri="{FF2B5EF4-FFF2-40B4-BE49-F238E27FC236}">
                <a16:creationId xmlns:a16="http://schemas.microsoft.com/office/drawing/2014/main" id="{A0466F1D-08FC-49D1-BB4B-2121F400EAF4}"/>
              </a:ext>
            </a:extLst>
          </p:cNvPr>
          <p:cNvSpPr/>
          <p:nvPr/>
        </p:nvSpPr>
        <p:spPr>
          <a:xfrm flipV="1">
            <a:off x="-4090367" y="9668418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49">
            <a:extLst>
              <a:ext uri="{FF2B5EF4-FFF2-40B4-BE49-F238E27FC236}">
                <a16:creationId xmlns:a16="http://schemas.microsoft.com/office/drawing/2014/main" id="{8C91F301-99B7-4430-B8A6-FF9E5C80463F}"/>
              </a:ext>
            </a:extLst>
          </p:cNvPr>
          <p:cNvSpPr/>
          <p:nvPr/>
        </p:nvSpPr>
        <p:spPr>
          <a:xfrm>
            <a:off x="-1831250" y="7562143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50">
            <a:extLst>
              <a:ext uri="{FF2B5EF4-FFF2-40B4-BE49-F238E27FC236}">
                <a16:creationId xmlns:a16="http://schemas.microsoft.com/office/drawing/2014/main" id="{FE260171-A0D5-4B2F-873D-AC00A3D92176}"/>
              </a:ext>
            </a:extLst>
          </p:cNvPr>
          <p:cNvSpPr/>
          <p:nvPr/>
        </p:nvSpPr>
        <p:spPr>
          <a:xfrm flipV="1">
            <a:off x="-1457063" y="9054798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51">
            <a:extLst>
              <a:ext uri="{FF2B5EF4-FFF2-40B4-BE49-F238E27FC236}">
                <a16:creationId xmlns:a16="http://schemas.microsoft.com/office/drawing/2014/main" id="{DB22DDB2-472B-472A-A6D8-688892FFD14F}"/>
              </a:ext>
            </a:extLst>
          </p:cNvPr>
          <p:cNvSpPr/>
          <p:nvPr/>
        </p:nvSpPr>
        <p:spPr>
          <a:xfrm flipV="1">
            <a:off x="-3341523" y="9668418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8A18BA-8FF9-4149-BA9D-0C0ED2C1630D}"/>
              </a:ext>
            </a:extLst>
          </p:cNvPr>
          <p:cNvSpPr/>
          <p:nvPr/>
        </p:nvSpPr>
        <p:spPr>
          <a:xfrm>
            <a:off x="-1666175" y="9120680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10A553D-B96F-42E0-BB22-1319BAEAC1E3}"/>
              </a:ext>
            </a:extLst>
          </p:cNvPr>
          <p:cNvSpPr/>
          <p:nvPr/>
        </p:nvSpPr>
        <p:spPr>
          <a:xfrm>
            <a:off x="-3503627" y="9734793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DFFBA4C-F9C9-4C3C-BB0E-9E804C59DE96}"/>
              </a:ext>
            </a:extLst>
          </p:cNvPr>
          <p:cNvSpPr/>
          <p:nvPr/>
        </p:nvSpPr>
        <p:spPr>
          <a:xfrm>
            <a:off x="-845331" y="9734793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6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위쪽 모서리 37">
            <a:extLst>
              <a:ext uri="{FF2B5EF4-FFF2-40B4-BE49-F238E27FC236}">
                <a16:creationId xmlns:a16="http://schemas.microsoft.com/office/drawing/2014/main" id="{6A8B0C89-A4F9-449C-B415-7049A3779813}"/>
              </a:ext>
            </a:extLst>
          </p:cNvPr>
          <p:cNvSpPr/>
          <p:nvPr/>
        </p:nvSpPr>
        <p:spPr>
          <a:xfrm rot="10800000">
            <a:off x="130453" y="1180333"/>
            <a:ext cx="6658430" cy="2994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6055" y="1653925"/>
            <a:ext cx="2957861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3200" dirty="0" err="1">
                <a:solidFill>
                  <a:srgbClr val="7F7F7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전곽일보</a:t>
            </a:r>
            <a:endParaRPr lang="en-US" altLang="ko-KR" sz="3200" dirty="0">
              <a:solidFill>
                <a:srgbClr val="7F7F7F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dist"/>
            <a:endParaRPr lang="en-US" altLang="ko-KR" sz="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en-US" altLang="ko-KR" sz="48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48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 돌파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10000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 도전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!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042" b="5044"/>
          <a:stretch/>
        </p:blipFill>
        <p:spPr>
          <a:xfrm>
            <a:off x="4452511" y="1711145"/>
            <a:ext cx="2334052" cy="246080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5464" y="2197889"/>
            <a:ext cx="351444" cy="402449"/>
            <a:chOff x="6480493" y="2195994"/>
            <a:chExt cx="351444" cy="402449"/>
          </a:xfrm>
        </p:grpSpPr>
        <p:sp>
          <p:nvSpPr>
            <p:cNvPr id="8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flipV="1">
              <a:off x="6480493" y="255272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rot="2197663" flipV="1">
              <a:off x="6537640" y="236339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83BBAD71-24E8-4789-AE7F-F520479B6256}"/>
                </a:ext>
              </a:extLst>
            </p:cNvPr>
            <p:cNvSpPr/>
            <p:nvPr/>
          </p:nvSpPr>
          <p:spPr>
            <a:xfrm rot="4092712" flipV="1">
              <a:off x="6722419" y="2259793"/>
              <a:ext cx="173317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b="27201"/>
          <a:stretch/>
        </p:blipFill>
        <p:spPr>
          <a:xfrm>
            <a:off x="2038999" y="3727423"/>
            <a:ext cx="2597121" cy="39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F33B8-A6DD-478F-A7A8-E62A3F759884}"/>
              </a:ext>
            </a:extLst>
          </p:cNvPr>
          <p:cNvSpPr txBox="1"/>
          <p:nvPr/>
        </p:nvSpPr>
        <p:spPr>
          <a:xfrm>
            <a:off x="2541269" y="2146047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2019.01.10 </a:t>
            </a:r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850801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36"/>
          <p:cNvSpPr/>
          <p:nvPr/>
        </p:nvSpPr>
        <p:spPr>
          <a:xfrm rot="629864" flipH="1">
            <a:off x="1123820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6"/>
          <p:cNvSpPr/>
          <p:nvPr/>
        </p:nvSpPr>
        <p:spPr>
          <a:xfrm rot="19619172">
            <a:off x="112258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36"/>
          <p:cNvSpPr/>
          <p:nvPr/>
        </p:nvSpPr>
        <p:spPr>
          <a:xfrm>
            <a:off x="319601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37"/>
          <p:cNvSpPr/>
          <p:nvPr/>
        </p:nvSpPr>
        <p:spPr>
          <a:xfrm>
            <a:off x="1232786" y="3553056"/>
            <a:ext cx="2109211" cy="1043697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572264" y="2877791"/>
            <a:ext cx="342261" cy="407051"/>
            <a:chOff x="2233167" y="3529641"/>
            <a:chExt cx="342261" cy="407051"/>
          </a:xfrm>
        </p:grpSpPr>
        <p:sp>
          <p:nvSpPr>
            <p:cNvPr id="7" name="타원 6"/>
            <p:cNvSpPr/>
            <p:nvPr/>
          </p:nvSpPr>
          <p:spPr>
            <a:xfrm>
              <a:off x="2233167" y="3529641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378056" y="3762511"/>
              <a:ext cx="137830" cy="1296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30303" y="2947680"/>
            <a:ext cx="342261" cy="407051"/>
            <a:chOff x="3391206" y="3599530"/>
            <a:chExt cx="342261" cy="407051"/>
          </a:xfrm>
        </p:grpSpPr>
        <p:sp>
          <p:nvSpPr>
            <p:cNvPr id="11" name="타원 10"/>
            <p:cNvSpPr/>
            <p:nvPr/>
          </p:nvSpPr>
          <p:spPr>
            <a:xfrm>
              <a:off x="3391206" y="3599530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536096" y="3832402"/>
              <a:ext cx="137830" cy="1296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/>
          <p:cNvSpPr/>
          <p:nvPr/>
        </p:nvSpPr>
        <p:spPr>
          <a:xfrm>
            <a:off x="3264465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473535">
            <a:off x="1047579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36"/>
          <p:cNvSpPr/>
          <p:nvPr/>
        </p:nvSpPr>
        <p:spPr>
          <a:xfrm rot="629864" flipH="1">
            <a:off x="6692515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36"/>
          <p:cNvSpPr/>
          <p:nvPr/>
        </p:nvSpPr>
        <p:spPr>
          <a:xfrm rot="19619172">
            <a:off x="5680953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36"/>
          <p:cNvSpPr/>
          <p:nvPr/>
        </p:nvSpPr>
        <p:spPr>
          <a:xfrm>
            <a:off x="5888296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37"/>
          <p:cNvSpPr/>
          <p:nvPr/>
        </p:nvSpPr>
        <p:spPr>
          <a:xfrm rot="11338160">
            <a:off x="6980423" y="3525387"/>
            <a:ext cx="1780237" cy="737542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43888" y="3180552"/>
            <a:ext cx="137830" cy="174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833160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rot="473535">
            <a:off x="6616274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11773" y="3002402"/>
            <a:ext cx="666104" cy="201486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7"/>
          <p:cNvSpPr/>
          <p:nvPr/>
        </p:nvSpPr>
        <p:spPr>
          <a:xfrm flipH="1">
            <a:off x="8137076" y="3038872"/>
            <a:ext cx="666104" cy="201486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23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36"/>
          <p:cNvSpPr/>
          <p:nvPr/>
        </p:nvSpPr>
        <p:spPr>
          <a:xfrm rot="629864" flipH="1">
            <a:off x="1123820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6"/>
          <p:cNvSpPr/>
          <p:nvPr/>
        </p:nvSpPr>
        <p:spPr>
          <a:xfrm rot="19619172">
            <a:off x="112258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36"/>
          <p:cNvSpPr/>
          <p:nvPr/>
        </p:nvSpPr>
        <p:spPr>
          <a:xfrm>
            <a:off x="319601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572264" y="2877791"/>
            <a:ext cx="342261" cy="407051"/>
            <a:chOff x="2233167" y="3529641"/>
            <a:chExt cx="342261" cy="407051"/>
          </a:xfrm>
        </p:grpSpPr>
        <p:sp>
          <p:nvSpPr>
            <p:cNvPr id="7" name="타원 6"/>
            <p:cNvSpPr/>
            <p:nvPr/>
          </p:nvSpPr>
          <p:spPr>
            <a:xfrm>
              <a:off x="2233167" y="3529641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305543" y="3710128"/>
              <a:ext cx="197507" cy="185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30303" y="2947680"/>
            <a:ext cx="342261" cy="407051"/>
            <a:chOff x="3391206" y="3599530"/>
            <a:chExt cx="342261" cy="407051"/>
          </a:xfrm>
        </p:grpSpPr>
        <p:sp>
          <p:nvSpPr>
            <p:cNvPr id="11" name="타원 10"/>
            <p:cNvSpPr/>
            <p:nvPr/>
          </p:nvSpPr>
          <p:spPr>
            <a:xfrm>
              <a:off x="3391206" y="3599530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473551" y="3803054"/>
              <a:ext cx="177570" cy="167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/>
          <p:cNvSpPr/>
          <p:nvPr/>
        </p:nvSpPr>
        <p:spPr>
          <a:xfrm>
            <a:off x="3264465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473535">
            <a:off x="1047579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36"/>
          <p:cNvSpPr/>
          <p:nvPr/>
        </p:nvSpPr>
        <p:spPr>
          <a:xfrm rot="629864" flipH="1">
            <a:off x="6692515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36"/>
          <p:cNvSpPr/>
          <p:nvPr/>
        </p:nvSpPr>
        <p:spPr>
          <a:xfrm rot="19619172">
            <a:off x="5680953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36"/>
          <p:cNvSpPr/>
          <p:nvPr/>
        </p:nvSpPr>
        <p:spPr>
          <a:xfrm>
            <a:off x="5888296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37"/>
          <p:cNvSpPr/>
          <p:nvPr/>
        </p:nvSpPr>
        <p:spPr>
          <a:xfrm rot="11338160">
            <a:off x="6980423" y="3525387"/>
            <a:ext cx="1780237" cy="737542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443888" y="3180552"/>
            <a:ext cx="137830" cy="174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833160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rot="473535">
            <a:off x="6616274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11773" y="3002402"/>
            <a:ext cx="666104" cy="201486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7"/>
          <p:cNvSpPr/>
          <p:nvPr/>
        </p:nvSpPr>
        <p:spPr>
          <a:xfrm flipH="1">
            <a:off x="8137076" y="3038872"/>
            <a:ext cx="666104" cy="201486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786068" y="3691747"/>
            <a:ext cx="1078301" cy="9492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877880" y="4412294"/>
            <a:ext cx="844111" cy="226217"/>
          </a:xfrm>
          <a:custGeom>
            <a:avLst/>
            <a:gdLst>
              <a:gd name="connsiteX0" fmla="*/ 0 w 1078301"/>
              <a:gd name="connsiteY0" fmla="*/ 474617 h 949234"/>
              <a:gd name="connsiteX1" fmla="*/ 539151 w 1078301"/>
              <a:gd name="connsiteY1" fmla="*/ 0 h 949234"/>
              <a:gd name="connsiteX2" fmla="*/ 1078302 w 1078301"/>
              <a:gd name="connsiteY2" fmla="*/ 474617 h 949234"/>
              <a:gd name="connsiteX3" fmla="*/ 539151 w 1078301"/>
              <a:gd name="connsiteY3" fmla="*/ 949234 h 949234"/>
              <a:gd name="connsiteX4" fmla="*/ 0 w 1078301"/>
              <a:gd name="connsiteY4" fmla="*/ 474617 h 949234"/>
              <a:gd name="connsiteX0" fmla="*/ 29876 w 1108178"/>
              <a:gd name="connsiteY0" fmla="*/ 474617 h 955828"/>
              <a:gd name="connsiteX1" fmla="*/ 569027 w 1108178"/>
              <a:gd name="connsiteY1" fmla="*/ 0 h 955828"/>
              <a:gd name="connsiteX2" fmla="*/ 1108178 w 1108178"/>
              <a:gd name="connsiteY2" fmla="*/ 474617 h 955828"/>
              <a:gd name="connsiteX3" fmla="*/ 569027 w 1108178"/>
              <a:gd name="connsiteY3" fmla="*/ 949234 h 955828"/>
              <a:gd name="connsiteX4" fmla="*/ 122614 w 1108178"/>
              <a:gd name="connsiteY4" fmla="*/ 733529 h 955828"/>
              <a:gd name="connsiteX5" fmla="*/ 29876 w 1108178"/>
              <a:gd name="connsiteY5" fmla="*/ 474617 h 955828"/>
              <a:gd name="connsiteX0" fmla="*/ 29876 w 1119643"/>
              <a:gd name="connsiteY0" fmla="*/ 474617 h 949691"/>
              <a:gd name="connsiteX1" fmla="*/ 569027 w 1119643"/>
              <a:gd name="connsiteY1" fmla="*/ 0 h 949691"/>
              <a:gd name="connsiteX2" fmla="*/ 1108178 w 1119643"/>
              <a:gd name="connsiteY2" fmla="*/ 474617 h 949691"/>
              <a:gd name="connsiteX3" fmla="*/ 908426 w 1119643"/>
              <a:gd name="connsiteY3" fmla="*/ 781154 h 949691"/>
              <a:gd name="connsiteX4" fmla="*/ 569027 w 1119643"/>
              <a:gd name="connsiteY4" fmla="*/ 949234 h 949691"/>
              <a:gd name="connsiteX5" fmla="*/ 122614 w 1119643"/>
              <a:gd name="connsiteY5" fmla="*/ 733529 h 949691"/>
              <a:gd name="connsiteX6" fmla="*/ 29876 w 1119643"/>
              <a:gd name="connsiteY6" fmla="*/ 474617 h 949691"/>
              <a:gd name="connsiteX0" fmla="*/ 29876 w 908426"/>
              <a:gd name="connsiteY0" fmla="*/ 481018 h 956092"/>
              <a:gd name="connsiteX1" fmla="*/ 569027 w 908426"/>
              <a:gd name="connsiteY1" fmla="*/ 6401 h 956092"/>
              <a:gd name="connsiteX2" fmla="*/ 908426 w 908426"/>
              <a:gd name="connsiteY2" fmla="*/ 787555 h 956092"/>
              <a:gd name="connsiteX3" fmla="*/ 569027 w 908426"/>
              <a:gd name="connsiteY3" fmla="*/ 955635 h 956092"/>
              <a:gd name="connsiteX4" fmla="*/ 122614 w 908426"/>
              <a:gd name="connsiteY4" fmla="*/ 739930 h 956092"/>
              <a:gd name="connsiteX5" fmla="*/ 29876 w 908426"/>
              <a:gd name="connsiteY5" fmla="*/ 481018 h 956092"/>
              <a:gd name="connsiteX0" fmla="*/ 29876 w 908426"/>
              <a:gd name="connsiteY0" fmla="*/ 0 h 475074"/>
              <a:gd name="connsiteX1" fmla="*/ 908426 w 908426"/>
              <a:gd name="connsiteY1" fmla="*/ 306537 h 475074"/>
              <a:gd name="connsiteX2" fmla="*/ 569027 w 908426"/>
              <a:gd name="connsiteY2" fmla="*/ 474617 h 475074"/>
              <a:gd name="connsiteX3" fmla="*/ 122614 w 908426"/>
              <a:gd name="connsiteY3" fmla="*/ 258912 h 475074"/>
              <a:gd name="connsiteX4" fmla="*/ 29876 w 908426"/>
              <a:gd name="connsiteY4" fmla="*/ 0 h 475074"/>
              <a:gd name="connsiteX0" fmla="*/ 5809 w 803893"/>
              <a:gd name="connsiteY0" fmla="*/ 9461 h 225490"/>
              <a:gd name="connsiteX1" fmla="*/ 791621 w 803893"/>
              <a:gd name="connsiteY1" fmla="*/ 57086 h 225490"/>
              <a:gd name="connsiteX2" fmla="*/ 452222 w 803893"/>
              <a:gd name="connsiteY2" fmla="*/ 225166 h 225490"/>
              <a:gd name="connsiteX3" fmla="*/ 5809 w 803893"/>
              <a:gd name="connsiteY3" fmla="*/ 9461 h 225490"/>
              <a:gd name="connsiteX0" fmla="*/ 5885 w 836384"/>
              <a:gd name="connsiteY0" fmla="*/ 10179 h 226140"/>
              <a:gd name="connsiteX1" fmla="*/ 825035 w 836384"/>
              <a:gd name="connsiteY1" fmla="*/ 53041 h 226140"/>
              <a:gd name="connsiteX2" fmla="*/ 452298 w 836384"/>
              <a:gd name="connsiteY2" fmla="*/ 225884 h 226140"/>
              <a:gd name="connsiteX3" fmla="*/ 5885 w 836384"/>
              <a:gd name="connsiteY3" fmla="*/ 10179 h 226140"/>
              <a:gd name="connsiteX0" fmla="*/ 7797 w 842390"/>
              <a:gd name="connsiteY0" fmla="*/ 10179 h 227121"/>
              <a:gd name="connsiteX1" fmla="*/ 826947 w 842390"/>
              <a:gd name="connsiteY1" fmla="*/ 53041 h 227121"/>
              <a:gd name="connsiteX2" fmla="*/ 454210 w 842390"/>
              <a:gd name="connsiteY2" fmla="*/ 225884 h 227121"/>
              <a:gd name="connsiteX3" fmla="*/ 7797 w 842390"/>
              <a:gd name="connsiteY3" fmla="*/ 10179 h 227121"/>
              <a:gd name="connsiteX0" fmla="*/ 8339 w 844111"/>
              <a:gd name="connsiteY0" fmla="*/ 10179 h 226217"/>
              <a:gd name="connsiteX1" fmla="*/ 827489 w 844111"/>
              <a:gd name="connsiteY1" fmla="*/ 53041 h 226217"/>
              <a:gd name="connsiteX2" fmla="*/ 454752 w 844111"/>
              <a:gd name="connsiteY2" fmla="*/ 225884 h 226217"/>
              <a:gd name="connsiteX3" fmla="*/ 8339 w 844111"/>
              <a:gd name="connsiteY3" fmla="*/ 10179 h 22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111" h="226217">
                <a:moveTo>
                  <a:pt x="8339" y="10179"/>
                </a:moveTo>
                <a:cubicBezTo>
                  <a:pt x="64905" y="-17834"/>
                  <a:pt x="753087" y="17090"/>
                  <a:pt x="827489" y="53041"/>
                </a:cubicBezTo>
                <a:cubicBezTo>
                  <a:pt x="901891" y="88992"/>
                  <a:pt x="717483" y="216360"/>
                  <a:pt x="454752" y="225884"/>
                </a:cubicBezTo>
                <a:cubicBezTo>
                  <a:pt x="192021" y="235408"/>
                  <a:pt x="-48227" y="38192"/>
                  <a:pt x="8339" y="10179"/>
                </a:cubicBezTo>
                <a:close/>
              </a:path>
            </a:pathLst>
          </a:custGeom>
          <a:solidFill>
            <a:srgbClr val="EA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65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0043D29-CD7A-4F04-8347-71520EA3C801}"/>
              </a:ext>
            </a:extLst>
          </p:cNvPr>
          <p:cNvGrpSpPr/>
          <p:nvPr/>
        </p:nvGrpSpPr>
        <p:grpSpPr>
          <a:xfrm>
            <a:off x="145519" y="752354"/>
            <a:ext cx="4200340" cy="4601360"/>
            <a:chOff x="426720" y="1127144"/>
            <a:chExt cx="3637937" cy="3950689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4A40BB-9F21-4E24-9092-0A1C01986513}"/>
                </a:ext>
              </a:extLst>
            </p:cNvPr>
            <p:cNvSpPr/>
            <p:nvPr/>
          </p:nvSpPr>
          <p:spPr>
            <a:xfrm>
              <a:off x="2888061" y="1127144"/>
              <a:ext cx="447696" cy="867780"/>
            </a:xfrm>
            <a:custGeom>
              <a:avLst/>
              <a:gdLst>
                <a:gd name="connsiteX0" fmla="*/ 299884 w 599768"/>
                <a:gd name="connsiteY0" fmla="*/ 0 h 1212300"/>
                <a:gd name="connsiteX1" fmla="*/ 599768 w 599768"/>
                <a:gd name="connsiteY1" fmla="*/ 299884 h 1212300"/>
                <a:gd name="connsiteX2" fmla="*/ 599768 w 599768"/>
                <a:gd name="connsiteY2" fmla="*/ 464074 h 1212300"/>
                <a:gd name="connsiteX3" fmla="*/ 599768 w 599768"/>
                <a:gd name="connsiteY3" fmla="*/ 912416 h 1212300"/>
                <a:gd name="connsiteX4" fmla="*/ 299884 w 599768"/>
                <a:gd name="connsiteY4" fmla="*/ 1212300 h 1212300"/>
                <a:gd name="connsiteX5" fmla="*/ 0 w 599768"/>
                <a:gd name="connsiteY5" fmla="*/ 912416 h 1212300"/>
                <a:gd name="connsiteX6" fmla="*/ 0 w 599768"/>
                <a:gd name="connsiteY6" fmla="*/ 464074 h 1212300"/>
                <a:gd name="connsiteX7" fmla="*/ 0 w 599768"/>
                <a:gd name="connsiteY7" fmla="*/ 299884 h 1212300"/>
                <a:gd name="connsiteX8" fmla="*/ 299884 w 599768"/>
                <a:gd name="connsiteY8" fmla="*/ 0 h 121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768" h="1212300">
                  <a:moveTo>
                    <a:pt x="299884" y="0"/>
                  </a:moveTo>
                  <a:cubicBezTo>
                    <a:pt x="465505" y="0"/>
                    <a:pt x="599768" y="134263"/>
                    <a:pt x="599768" y="299884"/>
                  </a:cubicBezTo>
                  <a:lnTo>
                    <a:pt x="599768" y="464074"/>
                  </a:lnTo>
                  <a:lnTo>
                    <a:pt x="599768" y="912416"/>
                  </a:lnTo>
                  <a:cubicBezTo>
                    <a:pt x="599768" y="1078037"/>
                    <a:pt x="465505" y="1212300"/>
                    <a:pt x="299884" y="1212300"/>
                  </a:cubicBezTo>
                  <a:cubicBezTo>
                    <a:pt x="134263" y="1212300"/>
                    <a:pt x="0" y="1078037"/>
                    <a:pt x="0" y="912416"/>
                  </a:cubicBezTo>
                  <a:lnTo>
                    <a:pt x="0" y="464074"/>
                  </a:lnTo>
                  <a:lnTo>
                    <a:pt x="0" y="299884"/>
                  </a:lnTo>
                  <a:cubicBezTo>
                    <a:pt x="0" y="134263"/>
                    <a:pt x="134263" y="0"/>
                    <a:pt x="29988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ED47D83-EB45-4163-8647-C2F6D52CD4FD}"/>
                </a:ext>
              </a:extLst>
            </p:cNvPr>
            <p:cNvSpPr/>
            <p:nvPr/>
          </p:nvSpPr>
          <p:spPr>
            <a:xfrm>
              <a:off x="426720" y="1416092"/>
              <a:ext cx="3637937" cy="867780"/>
            </a:xfrm>
            <a:custGeom>
              <a:avLst/>
              <a:gdLst>
                <a:gd name="connsiteX0" fmla="*/ 506362 w 3637937"/>
                <a:gd name="connsiteY0" fmla="*/ 0 h 1012723"/>
                <a:gd name="connsiteX1" fmla="*/ 654828 w 3637937"/>
                <a:gd name="connsiteY1" fmla="*/ 0 h 1012723"/>
                <a:gd name="connsiteX2" fmla="*/ 654828 w 3637937"/>
                <a:gd name="connsiteY2" fmla="*/ 448342 h 1012723"/>
                <a:gd name="connsiteX3" fmla="*/ 954712 w 3637937"/>
                <a:gd name="connsiteY3" fmla="*/ 748226 h 1012723"/>
                <a:gd name="connsiteX4" fmla="*/ 1254596 w 3637937"/>
                <a:gd name="connsiteY4" fmla="*/ 448342 h 1012723"/>
                <a:gd name="connsiteX5" fmla="*/ 1254596 w 3637937"/>
                <a:gd name="connsiteY5" fmla="*/ 0 h 1012723"/>
                <a:gd name="connsiteX6" fmla="*/ 2385305 w 3637937"/>
                <a:gd name="connsiteY6" fmla="*/ 0 h 1012723"/>
                <a:gd name="connsiteX7" fmla="*/ 2385305 w 3637937"/>
                <a:gd name="connsiteY7" fmla="*/ 448342 h 1012723"/>
                <a:gd name="connsiteX8" fmla="*/ 2685189 w 3637937"/>
                <a:gd name="connsiteY8" fmla="*/ 748226 h 1012723"/>
                <a:gd name="connsiteX9" fmla="*/ 2985073 w 3637937"/>
                <a:gd name="connsiteY9" fmla="*/ 448342 h 1012723"/>
                <a:gd name="connsiteX10" fmla="*/ 2985073 w 3637937"/>
                <a:gd name="connsiteY10" fmla="*/ 0 h 1012723"/>
                <a:gd name="connsiteX11" fmla="*/ 3131575 w 3637937"/>
                <a:gd name="connsiteY11" fmla="*/ 0 h 1012723"/>
                <a:gd name="connsiteX12" fmla="*/ 3637937 w 3637937"/>
                <a:gd name="connsiteY12" fmla="*/ 506362 h 1012723"/>
                <a:gd name="connsiteX13" fmla="*/ 3637936 w 3637937"/>
                <a:gd name="connsiteY13" fmla="*/ 1012723 h 1012723"/>
                <a:gd name="connsiteX14" fmla="*/ 0 w 3637937"/>
                <a:gd name="connsiteY14" fmla="*/ 1012723 h 1012723"/>
                <a:gd name="connsiteX15" fmla="*/ 0 w 3637937"/>
                <a:gd name="connsiteY15" fmla="*/ 506362 h 1012723"/>
                <a:gd name="connsiteX16" fmla="*/ 506362 w 3637937"/>
                <a:gd name="connsiteY16" fmla="*/ 0 h 101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7937" h="1012723">
                  <a:moveTo>
                    <a:pt x="506362" y="0"/>
                  </a:moveTo>
                  <a:lnTo>
                    <a:pt x="654828" y="0"/>
                  </a:lnTo>
                  <a:lnTo>
                    <a:pt x="654828" y="448342"/>
                  </a:lnTo>
                  <a:cubicBezTo>
                    <a:pt x="654828" y="613963"/>
                    <a:pt x="789091" y="748226"/>
                    <a:pt x="954712" y="748226"/>
                  </a:cubicBezTo>
                  <a:cubicBezTo>
                    <a:pt x="1120333" y="748226"/>
                    <a:pt x="1254596" y="613963"/>
                    <a:pt x="1254596" y="448342"/>
                  </a:cubicBezTo>
                  <a:lnTo>
                    <a:pt x="1254596" y="0"/>
                  </a:lnTo>
                  <a:lnTo>
                    <a:pt x="2385305" y="0"/>
                  </a:lnTo>
                  <a:lnTo>
                    <a:pt x="2385305" y="448342"/>
                  </a:lnTo>
                  <a:cubicBezTo>
                    <a:pt x="2385305" y="613963"/>
                    <a:pt x="2519568" y="748226"/>
                    <a:pt x="2685189" y="748226"/>
                  </a:cubicBezTo>
                  <a:cubicBezTo>
                    <a:pt x="2850810" y="748226"/>
                    <a:pt x="2985073" y="613963"/>
                    <a:pt x="2985073" y="448342"/>
                  </a:cubicBezTo>
                  <a:lnTo>
                    <a:pt x="2985073" y="0"/>
                  </a:lnTo>
                  <a:lnTo>
                    <a:pt x="3131575" y="0"/>
                  </a:lnTo>
                  <a:cubicBezTo>
                    <a:pt x="3411231" y="0"/>
                    <a:pt x="3637937" y="226706"/>
                    <a:pt x="3637937" y="506362"/>
                  </a:cubicBezTo>
                  <a:cubicBezTo>
                    <a:pt x="3637937" y="675149"/>
                    <a:pt x="3637936" y="843936"/>
                    <a:pt x="3637936" y="1012723"/>
                  </a:cubicBezTo>
                  <a:lnTo>
                    <a:pt x="0" y="1012723"/>
                  </a:lnTo>
                  <a:lnTo>
                    <a:pt x="0" y="506362"/>
                  </a:lnTo>
                  <a:cubicBezTo>
                    <a:pt x="0" y="226706"/>
                    <a:pt x="226706" y="0"/>
                    <a:pt x="506362" y="0"/>
                  </a:cubicBezTo>
                  <a:close/>
                </a:path>
              </a:pathLst>
            </a:custGeom>
            <a:solidFill>
              <a:srgbClr val="E4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887F3F1-1E66-4B91-9D7C-720D64857674}"/>
                </a:ext>
              </a:extLst>
            </p:cNvPr>
            <p:cNvSpPr/>
            <p:nvPr/>
          </p:nvSpPr>
          <p:spPr>
            <a:xfrm>
              <a:off x="1157584" y="1127144"/>
              <a:ext cx="447696" cy="867780"/>
            </a:xfrm>
            <a:custGeom>
              <a:avLst/>
              <a:gdLst>
                <a:gd name="connsiteX0" fmla="*/ 299884 w 599768"/>
                <a:gd name="connsiteY0" fmla="*/ 0 h 1212300"/>
                <a:gd name="connsiteX1" fmla="*/ 599768 w 599768"/>
                <a:gd name="connsiteY1" fmla="*/ 299884 h 1212300"/>
                <a:gd name="connsiteX2" fmla="*/ 599768 w 599768"/>
                <a:gd name="connsiteY2" fmla="*/ 464074 h 1212300"/>
                <a:gd name="connsiteX3" fmla="*/ 599768 w 599768"/>
                <a:gd name="connsiteY3" fmla="*/ 912416 h 1212300"/>
                <a:gd name="connsiteX4" fmla="*/ 299884 w 599768"/>
                <a:gd name="connsiteY4" fmla="*/ 1212300 h 1212300"/>
                <a:gd name="connsiteX5" fmla="*/ 0 w 599768"/>
                <a:gd name="connsiteY5" fmla="*/ 912416 h 1212300"/>
                <a:gd name="connsiteX6" fmla="*/ 0 w 599768"/>
                <a:gd name="connsiteY6" fmla="*/ 464074 h 1212300"/>
                <a:gd name="connsiteX7" fmla="*/ 0 w 599768"/>
                <a:gd name="connsiteY7" fmla="*/ 299884 h 1212300"/>
                <a:gd name="connsiteX8" fmla="*/ 299884 w 599768"/>
                <a:gd name="connsiteY8" fmla="*/ 0 h 121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768" h="1212300">
                  <a:moveTo>
                    <a:pt x="299884" y="0"/>
                  </a:moveTo>
                  <a:cubicBezTo>
                    <a:pt x="465505" y="0"/>
                    <a:pt x="599768" y="134263"/>
                    <a:pt x="599768" y="299884"/>
                  </a:cubicBezTo>
                  <a:lnTo>
                    <a:pt x="599768" y="464074"/>
                  </a:lnTo>
                  <a:lnTo>
                    <a:pt x="599768" y="912416"/>
                  </a:lnTo>
                  <a:cubicBezTo>
                    <a:pt x="599768" y="1078037"/>
                    <a:pt x="465505" y="1212300"/>
                    <a:pt x="299884" y="1212300"/>
                  </a:cubicBezTo>
                  <a:cubicBezTo>
                    <a:pt x="134263" y="1212300"/>
                    <a:pt x="0" y="1078037"/>
                    <a:pt x="0" y="912416"/>
                  </a:cubicBezTo>
                  <a:lnTo>
                    <a:pt x="0" y="464074"/>
                  </a:lnTo>
                  <a:lnTo>
                    <a:pt x="0" y="299884"/>
                  </a:lnTo>
                  <a:cubicBezTo>
                    <a:pt x="0" y="134263"/>
                    <a:pt x="134263" y="0"/>
                    <a:pt x="29988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3F4F2D3-84C9-4728-844E-96D565BF235B}"/>
                </a:ext>
              </a:extLst>
            </p:cNvPr>
            <p:cNvSpPr/>
            <p:nvPr/>
          </p:nvSpPr>
          <p:spPr>
            <a:xfrm>
              <a:off x="426720" y="4065110"/>
              <a:ext cx="3637936" cy="1012723"/>
            </a:xfrm>
            <a:prstGeom prst="roundRect">
              <a:avLst>
                <a:gd name="adj" fmla="val 40939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C5C595B-D7F9-4E13-A298-5DF90F9A824D}"/>
                </a:ext>
              </a:extLst>
            </p:cNvPr>
            <p:cNvSpPr/>
            <p:nvPr/>
          </p:nvSpPr>
          <p:spPr>
            <a:xfrm>
              <a:off x="426720" y="2228402"/>
              <a:ext cx="3637936" cy="190500"/>
            </a:xfrm>
            <a:prstGeom prst="roundRect">
              <a:avLst>
                <a:gd name="adj" fmla="val 0"/>
              </a:avLst>
            </a:prstGeom>
            <a:solidFill>
              <a:srgbClr val="C8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6CDF7BEB-5243-4E4B-9F81-FCB7B104A6BB}"/>
                </a:ext>
              </a:extLst>
            </p:cNvPr>
            <p:cNvSpPr/>
            <p:nvPr/>
          </p:nvSpPr>
          <p:spPr>
            <a:xfrm rot="10800000">
              <a:off x="426720" y="2397312"/>
              <a:ext cx="3637936" cy="2464210"/>
            </a:xfrm>
            <a:prstGeom prst="round2SameRect">
              <a:avLst>
                <a:gd name="adj1" fmla="val 13834"/>
                <a:gd name="adj2" fmla="val 0"/>
              </a:avLst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6A3617-F1FA-4A27-BE13-B6CE0FC71E71}"/>
              </a:ext>
            </a:extLst>
          </p:cNvPr>
          <p:cNvSpPr txBox="1"/>
          <p:nvPr/>
        </p:nvSpPr>
        <p:spPr>
          <a:xfrm>
            <a:off x="569033" y="2506240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49">
            <a:extLst>
              <a:ext uri="{FF2B5EF4-FFF2-40B4-BE49-F238E27FC236}">
                <a16:creationId xmlns:a16="http://schemas.microsoft.com/office/drawing/2014/main" id="{6A02C5AA-B99C-4522-B87A-3F66F148D760}"/>
              </a:ext>
            </a:extLst>
          </p:cNvPr>
          <p:cNvSpPr/>
          <p:nvPr/>
        </p:nvSpPr>
        <p:spPr>
          <a:xfrm>
            <a:off x="2788663" y="2506240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F77FA0-9A51-4E2F-8EB7-ACFA13DFD3CE}"/>
              </a:ext>
            </a:extLst>
          </p:cNvPr>
          <p:cNvSpPr/>
          <p:nvPr/>
        </p:nvSpPr>
        <p:spPr>
          <a:xfrm>
            <a:off x="579849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C27977-5388-40CB-85F7-C491A2553EA9}"/>
              </a:ext>
            </a:extLst>
          </p:cNvPr>
          <p:cNvSpPr/>
          <p:nvPr/>
        </p:nvSpPr>
        <p:spPr>
          <a:xfrm>
            <a:off x="1067414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5D2FBAF-F5E5-457B-BB7B-B7AC6DC516CE}"/>
              </a:ext>
            </a:extLst>
          </p:cNvPr>
          <p:cNvSpPr/>
          <p:nvPr/>
        </p:nvSpPr>
        <p:spPr>
          <a:xfrm>
            <a:off x="1554979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BC7E2E-E620-4FE0-8CFD-0826C97078CC}"/>
              </a:ext>
            </a:extLst>
          </p:cNvPr>
          <p:cNvSpPr/>
          <p:nvPr/>
        </p:nvSpPr>
        <p:spPr>
          <a:xfrm>
            <a:off x="2042544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17EB5F-0B28-4D5E-82D6-53E8C5A2CAE7}"/>
              </a:ext>
            </a:extLst>
          </p:cNvPr>
          <p:cNvSpPr/>
          <p:nvPr/>
        </p:nvSpPr>
        <p:spPr>
          <a:xfrm>
            <a:off x="2530109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563A50-88A9-4C0B-BC0E-3C4E63E4C653}"/>
              </a:ext>
            </a:extLst>
          </p:cNvPr>
          <p:cNvSpPr/>
          <p:nvPr/>
        </p:nvSpPr>
        <p:spPr>
          <a:xfrm>
            <a:off x="3017674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18EA47-50D0-4BC3-A241-1B650FD21D8B}"/>
              </a:ext>
            </a:extLst>
          </p:cNvPr>
          <p:cNvSpPr/>
          <p:nvPr/>
        </p:nvSpPr>
        <p:spPr>
          <a:xfrm>
            <a:off x="3505236" y="3953349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54EE97-0C26-45B5-AA7B-2DFAF2BBFC11}"/>
              </a:ext>
            </a:extLst>
          </p:cNvPr>
          <p:cNvSpPr/>
          <p:nvPr/>
        </p:nvSpPr>
        <p:spPr>
          <a:xfrm>
            <a:off x="579849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E04557-4D41-4E2D-819B-59C9E2E481BD}"/>
              </a:ext>
            </a:extLst>
          </p:cNvPr>
          <p:cNvSpPr/>
          <p:nvPr/>
        </p:nvSpPr>
        <p:spPr>
          <a:xfrm>
            <a:off x="1067414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1967A3-8CA1-4C26-B4D8-FB33C553223F}"/>
              </a:ext>
            </a:extLst>
          </p:cNvPr>
          <p:cNvSpPr/>
          <p:nvPr/>
        </p:nvSpPr>
        <p:spPr>
          <a:xfrm>
            <a:off x="1554979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197240-E316-4A01-B8DC-17FF6899EDD7}"/>
              </a:ext>
            </a:extLst>
          </p:cNvPr>
          <p:cNvSpPr/>
          <p:nvPr/>
        </p:nvSpPr>
        <p:spPr>
          <a:xfrm>
            <a:off x="2042544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989EB4-90E2-4234-B4BA-F7D1FD03F05E}"/>
              </a:ext>
            </a:extLst>
          </p:cNvPr>
          <p:cNvSpPr/>
          <p:nvPr/>
        </p:nvSpPr>
        <p:spPr>
          <a:xfrm>
            <a:off x="2530109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F5F42D-5D31-45BF-9B96-1C2A4409010A}"/>
              </a:ext>
            </a:extLst>
          </p:cNvPr>
          <p:cNvSpPr/>
          <p:nvPr/>
        </p:nvSpPr>
        <p:spPr>
          <a:xfrm>
            <a:off x="3017674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85B9A3-0567-4F7F-B72E-5F74A1596DB8}"/>
              </a:ext>
            </a:extLst>
          </p:cNvPr>
          <p:cNvSpPr/>
          <p:nvPr/>
        </p:nvSpPr>
        <p:spPr>
          <a:xfrm>
            <a:off x="3505236" y="4401996"/>
            <a:ext cx="335207" cy="335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A710FD-0053-446F-8252-BFC2339F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33" y="5881708"/>
            <a:ext cx="591687" cy="64836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E6B16A-CEBD-4DAA-A853-FF85283DB703}"/>
              </a:ext>
            </a:extLst>
          </p:cNvPr>
          <p:cNvGrpSpPr/>
          <p:nvPr/>
        </p:nvGrpSpPr>
        <p:grpSpPr>
          <a:xfrm>
            <a:off x="5779230" y="912955"/>
            <a:ext cx="1452618" cy="1452618"/>
            <a:chOff x="5779230" y="912955"/>
            <a:chExt cx="1452618" cy="145261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396CB27-96B6-46CF-B0F3-5D55986FD0A7}"/>
                </a:ext>
              </a:extLst>
            </p:cNvPr>
            <p:cNvSpPr/>
            <p:nvPr/>
          </p:nvSpPr>
          <p:spPr>
            <a:xfrm>
              <a:off x="5779230" y="912955"/>
              <a:ext cx="1452618" cy="1452618"/>
            </a:xfrm>
            <a:prstGeom prst="ellipse">
              <a:avLst/>
            </a:prstGeom>
            <a:solidFill>
              <a:srgbClr val="1DA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4F1C14-E73E-49F5-A5D8-159CB92F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1290" y="1290320"/>
              <a:ext cx="406136" cy="70616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249491-8359-4181-98B1-EEA32763B5BF}"/>
              </a:ext>
            </a:extLst>
          </p:cNvPr>
          <p:cNvGrpSpPr/>
          <p:nvPr/>
        </p:nvGrpSpPr>
        <p:grpSpPr>
          <a:xfrm flipH="1">
            <a:off x="8298910" y="912955"/>
            <a:ext cx="1452618" cy="1452618"/>
            <a:chOff x="5779230" y="912955"/>
            <a:chExt cx="1452618" cy="145261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6EF16CC-18BB-4F99-AA2C-8FB6B176D87F}"/>
                </a:ext>
              </a:extLst>
            </p:cNvPr>
            <p:cNvSpPr/>
            <p:nvPr/>
          </p:nvSpPr>
          <p:spPr>
            <a:xfrm>
              <a:off x="5779230" y="912955"/>
              <a:ext cx="1452618" cy="1452618"/>
            </a:xfrm>
            <a:prstGeom prst="ellipse">
              <a:avLst/>
            </a:prstGeom>
            <a:solidFill>
              <a:srgbClr val="1DA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51CA9AD-8706-49B6-AA23-3F48B206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1290" y="1290320"/>
              <a:ext cx="406136" cy="70616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3F338B-6E41-4C70-8DB6-C8B7592C18C3}"/>
              </a:ext>
            </a:extLst>
          </p:cNvPr>
          <p:cNvGrpSpPr/>
          <p:nvPr/>
        </p:nvGrpSpPr>
        <p:grpSpPr>
          <a:xfrm>
            <a:off x="7231848" y="3116981"/>
            <a:ext cx="1452618" cy="1452618"/>
            <a:chOff x="7231848" y="3116981"/>
            <a:chExt cx="1452618" cy="145261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6275B5C-F01B-4891-96FC-C41ABBD11FE8}"/>
                </a:ext>
              </a:extLst>
            </p:cNvPr>
            <p:cNvSpPr/>
            <p:nvPr/>
          </p:nvSpPr>
          <p:spPr>
            <a:xfrm flipH="1">
              <a:off x="7231848" y="3116981"/>
              <a:ext cx="1452618" cy="1452618"/>
            </a:xfrm>
            <a:prstGeom prst="ellipse">
              <a:avLst/>
            </a:prstGeom>
            <a:solidFill>
              <a:srgbClr val="1DA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7D05BB-7EAD-40E5-B88A-CC08B95F80F7}"/>
                </a:ext>
              </a:extLst>
            </p:cNvPr>
            <p:cNvGrpSpPr/>
            <p:nvPr/>
          </p:nvGrpSpPr>
          <p:grpSpPr>
            <a:xfrm>
              <a:off x="7605076" y="3570433"/>
              <a:ext cx="706162" cy="576103"/>
              <a:chOff x="7605076" y="3570433"/>
              <a:chExt cx="706162" cy="576103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8E29F1C-6151-4BBA-81FD-67E0ECDE1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 flipH="1">
                <a:off x="7755089" y="3420420"/>
                <a:ext cx="406136" cy="706162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F9BEA16-2629-4534-B50D-9A544D347797}"/>
                  </a:ext>
                </a:extLst>
              </p:cNvPr>
              <p:cNvSpPr/>
              <p:nvPr/>
            </p:nvSpPr>
            <p:spPr>
              <a:xfrm>
                <a:off x="7739717" y="3806602"/>
                <a:ext cx="436880" cy="33993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67622964-9E62-4D6B-8011-505BE8434FA1}"/>
                  </a:ext>
                </a:extLst>
              </p:cNvPr>
              <p:cNvSpPr/>
              <p:nvPr/>
            </p:nvSpPr>
            <p:spPr>
              <a:xfrm>
                <a:off x="7739717" y="3673714"/>
                <a:ext cx="436880" cy="20232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42C678F3-1050-42AE-A12C-A4CBF6A8B43E}"/>
              </a:ext>
            </a:extLst>
          </p:cNvPr>
          <p:cNvSpPr/>
          <p:nvPr/>
        </p:nvSpPr>
        <p:spPr>
          <a:xfrm flipH="1">
            <a:off x="9661891" y="3666746"/>
            <a:ext cx="1452618" cy="14526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link icon">
            <a:extLst>
              <a:ext uri="{FF2B5EF4-FFF2-40B4-BE49-F238E27FC236}">
                <a16:creationId xmlns:a16="http://schemas.microsoft.com/office/drawing/2014/main" id="{FF792CC3-53F6-40FA-88FB-16DB8FD8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773" y="3967628"/>
            <a:ext cx="850854" cy="8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9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6A9116-6ED7-434A-B248-C2937BE7D95C}"/>
              </a:ext>
            </a:extLst>
          </p:cNvPr>
          <p:cNvSpPr/>
          <p:nvPr/>
        </p:nvSpPr>
        <p:spPr>
          <a:xfrm>
            <a:off x="-16417" y="247168"/>
            <a:ext cx="11845744" cy="5820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DDC841-6B74-42BB-8931-34EC49D55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243444" y="2430685"/>
            <a:ext cx="1326024" cy="14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36"/>
          <p:cNvSpPr/>
          <p:nvPr/>
        </p:nvSpPr>
        <p:spPr>
          <a:xfrm rot="629864" flipH="1">
            <a:off x="835281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6"/>
          <p:cNvSpPr/>
          <p:nvPr/>
        </p:nvSpPr>
        <p:spPr>
          <a:xfrm rot="19619172">
            <a:off x="112258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A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36"/>
          <p:cNvSpPr/>
          <p:nvPr/>
        </p:nvSpPr>
        <p:spPr>
          <a:xfrm>
            <a:off x="319601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4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37"/>
          <p:cNvSpPr/>
          <p:nvPr/>
        </p:nvSpPr>
        <p:spPr>
          <a:xfrm rot="10631813">
            <a:off x="1293623" y="3489206"/>
            <a:ext cx="2124224" cy="929894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  <a:gd name="connsiteX0" fmla="*/ 72465 w 1094339"/>
              <a:gd name="connsiteY0" fmla="*/ 348588 h 479055"/>
              <a:gd name="connsiteX1" fmla="*/ 45477 w 1094339"/>
              <a:gd name="connsiteY1" fmla="*/ 10451 h 479055"/>
              <a:gd name="connsiteX2" fmla="*/ 496327 w 1094339"/>
              <a:gd name="connsiteY2" fmla="*/ 150150 h 479055"/>
              <a:gd name="connsiteX3" fmla="*/ 1055128 w 1094339"/>
              <a:gd name="connsiteY3" fmla="*/ 91413 h 479055"/>
              <a:gd name="connsiteX4" fmla="*/ 996389 w 1094339"/>
              <a:gd name="connsiteY4" fmla="*/ 377163 h 479055"/>
              <a:gd name="connsiteX5" fmla="*/ 503970 w 1094339"/>
              <a:gd name="connsiteY5" fmla="*/ 478687 h 479055"/>
              <a:gd name="connsiteX6" fmla="*/ 72465 w 1094339"/>
              <a:gd name="connsiteY6" fmla="*/ 348588 h 47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339" h="479055">
                <a:moveTo>
                  <a:pt x="72465" y="348588"/>
                </a:moveTo>
                <a:cubicBezTo>
                  <a:pt x="-3951" y="270549"/>
                  <a:pt x="-30723" y="65749"/>
                  <a:pt x="45477" y="10451"/>
                </a:cubicBezTo>
                <a:cubicBezTo>
                  <a:pt x="121677" y="-44847"/>
                  <a:pt x="328052" y="136656"/>
                  <a:pt x="496327" y="150150"/>
                </a:cubicBezTo>
                <a:cubicBezTo>
                  <a:pt x="664602" y="163644"/>
                  <a:pt x="978928" y="36115"/>
                  <a:pt x="1055128" y="91413"/>
                </a:cubicBezTo>
                <a:cubicBezTo>
                  <a:pt x="1131328" y="146711"/>
                  <a:pt x="1088249" y="312617"/>
                  <a:pt x="996389" y="377163"/>
                </a:cubicBezTo>
                <a:cubicBezTo>
                  <a:pt x="904529" y="441709"/>
                  <a:pt x="657957" y="483449"/>
                  <a:pt x="503970" y="478687"/>
                </a:cubicBezTo>
                <a:cubicBezTo>
                  <a:pt x="349983" y="473925"/>
                  <a:pt x="148881" y="426627"/>
                  <a:pt x="72465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9651706">
            <a:off x="1542272" y="2829394"/>
            <a:ext cx="342261" cy="51619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717153" y="3110661"/>
            <a:ext cx="137830" cy="129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 rot="2561401">
            <a:off x="2877234" y="2828351"/>
            <a:ext cx="342261" cy="558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75193" y="3180552"/>
            <a:ext cx="137830" cy="129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264465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473535">
            <a:off x="1047579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36"/>
          <p:cNvSpPr/>
          <p:nvPr/>
        </p:nvSpPr>
        <p:spPr>
          <a:xfrm rot="629864" flipH="1">
            <a:off x="6692515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36"/>
          <p:cNvSpPr/>
          <p:nvPr/>
        </p:nvSpPr>
        <p:spPr>
          <a:xfrm rot="19619172">
            <a:off x="5680953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36"/>
          <p:cNvSpPr/>
          <p:nvPr/>
        </p:nvSpPr>
        <p:spPr>
          <a:xfrm>
            <a:off x="5888296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37"/>
          <p:cNvSpPr/>
          <p:nvPr/>
        </p:nvSpPr>
        <p:spPr>
          <a:xfrm>
            <a:off x="7011773" y="3475085"/>
            <a:ext cx="1780237" cy="737542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833160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rot="473535">
            <a:off x="6616274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41754" y="3053528"/>
            <a:ext cx="605846" cy="291619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7"/>
          <p:cNvSpPr/>
          <p:nvPr/>
        </p:nvSpPr>
        <p:spPr>
          <a:xfrm flipH="1">
            <a:off x="8242911" y="3130530"/>
            <a:ext cx="590249" cy="251087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36"/>
          <p:cNvSpPr/>
          <p:nvPr/>
        </p:nvSpPr>
        <p:spPr>
          <a:xfrm>
            <a:off x="8432627" y="3680165"/>
            <a:ext cx="543718" cy="724115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184216" y="2123352"/>
            <a:ext cx="256580" cy="312420"/>
          </a:xfrm>
          <a:custGeom>
            <a:avLst/>
            <a:gdLst>
              <a:gd name="connsiteX0" fmla="*/ 205740 w 256580"/>
              <a:gd name="connsiteY0" fmla="*/ 0 h 312420"/>
              <a:gd name="connsiteX1" fmla="*/ 0 w 256580"/>
              <a:gd name="connsiteY1" fmla="*/ 312420 h 3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580" h="312420">
                <a:moveTo>
                  <a:pt x="205740" y="0"/>
                </a:moveTo>
                <a:cubicBezTo>
                  <a:pt x="269240" y="128905"/>
                  <a:pt x="332740" y="257810"/>
                  <a:pt x="0" y="3124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520417" y="2100492"/>
            <a:ext cx="350520" cy="202457"/>
          </a:xfrm>
          <a:custGeom>
            <a:avLst/>
            <a:gdLst>
              <a:gd name="connsiteX0" fmla="*/ 0 w 350520"/>
              <a:gd name="connsiteY0" fmla="*/ 0 h 202457"/>
              <a:gd name="connsiteX1" fmla="*/ 350520 w 350520"/>
              <a:gd name="connsiteY1" fmla="*/ 175260 h 20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520" h="202457">
                <a:moveTo>
                  <a:pt x="0" y="0"/>
                </a:moveTo>
                <a:cubicBezTo>
                  <a:pt x="60960" y="130175"/>
                  <a:pt x="121920" y="260350"/>
                  <a:pt x="350520" y="17526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0800000">
            <a:off x="3691045" y="2442588"/>
            <a:ext cx="256580" cy="312420"/>
          </a:xfrm>
          <a:custGeom>
            <a:avLst/>
            <a:gdLst>
              <a:gd name="connsiteX0" fmla="*/ 205740 w 256580"/>
              <a:gd name="connsiteY0" fmla="*/ 0 h 312420"/>
              <a:gd name="connsiteX1" fmla="*/ 0 w 256580"/>
              <a:gd name="connsiteY1" fmla="*/ 312420 h 3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580" h="312420">
                <a:moveTo>
                  <a:pt x="205740" y="0"/>
                </a:moveTo>
                <a:cubicBezTo>
                  <a:pt x="269240" y="128905"/>
                  <a:pt x="332740" y="257810"/>
                  <a:pt x="0" y="31242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 rot="10800000">
            <a:off x="3260904" y="2575411"/>
            <a:ext cx="350520" cy="202457"/>
          </a:xfrm>
          <a:custGeom>
            <a:avLst/>
            <a:gdLst>
              <a:gd name="connsiteX0" fmla="*/ 0 w 350520"/>
              <a:gd name="connsiteY0" fmla="*/ 0 h 202457"/>
              <a:gd name="connsiteX1" fmla="*/ 350520 w 350520"/>
              <a:gd name="connsiteY1" fmla="*/ 175260 h 20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520" h="202457">
                <a:moveTo>
                  <a:pt x="0" y="0"/>
                </a:moveTo>
                <a:cubicBezTo>
                  <a:pt x="60960" y="130175"/>
                  <a:pt x="121920" y="260350"/>
                  <a:pt x="350520" y="17526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6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36"/>
          <p:cNvSpPr/>
          <p:nvPr/>
        </p:nvSpPr>
        <p:spPr>
          <a:xfrm rot="629864" flipH="1">
            <a:off x="835281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6"/>
          <p:cNvSpPr/>
          <p:nvPr/>
        </p:nvSpPr>
        <p:spPr>
          <a:xfrm rot="19619172">
            <a:off x="112258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A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36"/>
          <p:cNvSpPr/>
          <p:nvPr/>
        </p:nvSpPr>
        <p:spPr>
          <a:xfrm>
            <a:off x="319601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4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37"/>
          <p:cNvSpPr/>
          <p:nvPr/>
        </p:nvSpPr>
        <p:spPr>
          <a:xfrm rot="10631813">
            <a:off x="1293623" y="3489206"/>
            <a:ext cx="2124224" cy="929894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  <a:gd name="connsiteX0" fmla="*/ 72465 w 1094339"/>
              <a:gd name="connsiteY0" fmla="*/ 348588 h 479055"/>
              <a:gd name="connsiteX1" fmla="*/ 45477 w 1094339"/>
              <a:gd name="connsiteY1" fmla="*/ 10451 h 479055"/>
              <a:gd name="connsiteX2" fmla="*/ 496327 w 1094339"/>
              <a:gd name="connsiteY2" fmla="*/ 150150 h 479055"/>
              <a:gd name="connsiteX3" fmla="*/ 1055128 w 1094339"/>
              <a:gd name="connsiteY3" fmla="*/ 91413 h 479055"/>
              <a:gd name="connsiteX4" fmla="*/ 996389 w 1094339"/>
              <a:gd name="connsiteY4" fmla="*/ 377163 h 479055"/>
              <a:gd name="connsiteX5" fmla="*/ 503970 w 1094339"/>
              <a:gd name="connsiteY5" fmla="*/ 478687 h 479055"/>
              <a:gd name="connsiteX6" fmla="*/ 72465 w 1094339"/>
              <a:gd name="connsiteY6" fmla="*/ 348588 h 47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339" h="479055">
                <a:moveTo>
                  <a:pt x="72465" y="348588"/>
                </a:moveTo>
                <a:cubicBezTo>
                  <a:pt x="-3951" y="270549"/>
                  <a:pt x="-30723" y="65749"/>
                  <a:pt x="45477" y="10451"/>
                </a:cubicBezTo>
                <a:cubicBezTo>
                  <a:pt x="121677" y="-44847"/>
                  <a:pt x="328052" y="136656"/>
                  <a:pt x="496327" y="150150"/>
                </a:cubicBezTo>
                <a:cubicBezTo>
                  <a:pt x="664602" y="163644"/>
                  <a:pt x="978928" y="36115"/>
                  <a:pt x="1055128" y="91413"/>
                </a:cubicBezTo>
                <a:cubicBezTo>
                  <a:pt x="1131328" y="146711"/>
                  <a:pt x="1088249" y="312617"/>
                  <a:pt x="996389" y="377163"/>
                </a:cubicBezTo>
                <a:cubicBezTo>
                  <a:pt x="904529" y="441709"/>
                  <a:pt x="657957" y="483449"/>
                  <a:pt x="503970" y="478687"/>
                </a:cubicBezTo>
                <a:cubicBezTo>
                  <a:pt x="349983" y="473925"/>
                  <a:pt x="148881" y="426627"/>
                  <a:pt x="72465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9651706">
            <a:off x="1542272" y="2829394"/>
            <a:ext cx="342261" cy="51619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717153" y="3110661"/>
            <a:ext cx="137830" cy="129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 rot="2561401">
            <a:off x="2877234" y="2828351"/>
            <a:ext cx="342261" cy="55898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75193" y="3180552"/>
            <a:ext cx="137830" cy="1296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264465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473535">
            <a:off x="1047579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36"/>
          <p:cNvSpPr/>
          <p:nvPr/>
        </p:nvSpPr>
        <p:spPr>
          <a:xfrm rot="629864" flipH="1">
            <a:off x="6692515" y="508849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36"/>
          <p:cNvSpPr/>
          <p:nvPr/>
        </p:nvSpPr>
        <p:spPr>
          <a:xfrm rot="19619172">
            <a:off x="5680953" y="784831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36"/>
          <p:cNvSpPr/>
          <p:nvPr/>
        </p:nvSpPr>
        <p:spPr>
          <a:xfrm>
            <a:off x="5888296" y="611557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37"/>
          <p:cNvSpPr/>
          <p:nvPr/>
        </p:nvSpPr>
        <p:spPr>
          <a:xfrm>
            <a:off x="7011773" y="3475085"/>
            <a:ext cx="1780237" cy="737542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8833160" y="3397114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 rot="473535">
            <a:off x="6616274" y="3222530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041754" y="3053528"/>
            <a:ext cx="605846" cy="291619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7"/>
          <p:cNvSpPr/>
          <p:nvPr/>
        </p:nvSpPr>
        <p:spPr>
          <a:xfrm flipH="1">
            <a:off x="8242911" y="3130530"/>
            <a:ext cx="590249" cy="251087"/>
          </a:xfrm>
          <a:custGeom>
            <a:avLst/>
            <a:gdLst>
              <a:gd name="connsiteX0" fmla="*/ 0 w 914400"/>
              <a:gd name="connsiteY0" fmla="*/ 331788 h 663575"/>
              <a:gd name="connsiteX1" fmla="*/ 457200 w 914400"/>
              <a:gd name="connsiteY1" fmla="*/ 0 h 663575"/>
              <a:gd name="connsiteX2" fmla="*/ 914400 w 914400"/>
              <a:gd name="connsiteY2" fmla="*/ 331788 h 663575"/>
              <a:gd name="connsiteX3" fmla="*/ 457200 w 914400"/>
              <a:gd name="connsiteY3" fmla="*/ 663576 h 663575"/>
              <a:gd name="connsiteX4" fmla="*/ 0 w 914400"/>
              <a:gd name="connsiteY4" fmla="*/ 331788 h 663575"/>
              <a:gd name="connsiteX0" fmla="*/ 25563 w 939963"/>
              <a:gd name="connsiteY0" fmla="*/ 337968 h 669756"/>
              <a:gd name="connsiteX1" fmla="*/ 103351 w 939963"/>
              <a:gd name="connsiteY1" fmla="*/ 137944 h 669756"/>
              <a:gd name="connsiteX2" fmla="*/ 482763 w 939963"/>
              <a:gd name="connsiteY2" fmla="*/ 6180 h 669756"/>
              <a:gd name="connsiteX3" fmla="*/ 939963 w 939963"/>
              <a:gd name="connsiteY3" fmla="*/ 337968 h 669756"/>
              <a:gd name="connsiteX4" fmla="*/ 482763 w 939963"/>
              <a:gd name="connsiteY4" fmla="*/ 669756 h 669756"/>
              <a:gd name="connsiteX5" fmla="*/ 25563 w 939963"/>
              <a:gd name="connsiteY5" fmla="*/ 337968 h 669756"/>
              <a:gd name="connsiteX0" fmla="*/ 46434 w 960834"/>
              <a:gd name="connsiteY0" fmla="*/ 379855 h 711643"/>
              <a:gd name="connsiteX1" fmla="*/ 67072 w 960834"/>
              <a:gd name="connsiteY1" fmla="*/ 36956 h 711643"/>
              <a:gd name="connsiteX2" fmla="*/ 503634 w 960834"/>
              <a:gd name="connsiteY2" fmla="*/ 48067 h 711643"/>
              <a:gd name="connsiteX3" fmla="*/ 960834 w 960834"/>
              <a:gd name="connsiteY3" fmla="*/ 379855 h 711643"/>
              <a:gd name="connsiteX4" fmla="*/ 503634 w 960834"/>
              <a:gd name="connsiteY4" fmla="*/ 711643 h 711643"/>
              <a:gd name="connsiteX5" fmla="*/ 46434 w 960834"/>
              <a:gd name="connsiteY5" fmla="*/ 379855 h 711643"/>
              <a:gd name="connsiteX0" fmla="*/ 46434 w 973313"/>
              <a:gd name="connsiteY0" fmla="*/ 369808 h 701596"/>
              <a:gd name="connsiteX1" fmla="*/ 67072 w 973313"/>
              <a:gd name="connsiteY1" fmla="*/ 26909 h 701596"/>
              <a:gd name="connsiteX2" fmla="*/ 503634 w 973313"/>
              <a:gd name="connsiteY2" fmla="*/ 38020 h 701596"/>
              <a:gd name="connsiteX3" fmla="*/ 814785 w 973313"/>
              <a:gd name="connsiteY3" fmla="*/ 165021 h 701596"/>
              <a:gd name="connsiteX4" fmla="*/ 960834 w 973313"/>
              <a:gd name="connsiteY4" fmla="*/ 369808 h 701596"/>
              <a:gd name="connsiteX5" fmla="*/ 503634 w 973313"/>
              <a:gd name="connsiteY5" fmla="*/ 701596 h 701596"/>
              <a:gd name="connsiteX6" fmla="*/ 46434 w 973313"/>
              <a:gd name="connsiteY6" fmla="*/ 369808 h 701596"/>
              <a:gd name="connsiteX0" fmla="*/ 46434 w 1086319"/>
              <a:gd name="connsiteY0" fmla="*/ 367084 h 698872"/>
              <a:gd name="connsiteX1" fmla="*/ 67072 w 1086319"/>
              <a:gd name="connsiteY1" fmla="*/ 24185 h 698872"/>
              <a:gd name="connsiteX2" fmla="*/ 503634 w 1086319"/>
              <a:gd name="connsiteY2" fmla="*/ 35296 h 698872"/>
              <a:gd name="connsiteX3" fmla="*/ 1062435 w 1086319"/>
              <a:gd name="connsiteY3" fmla="*/ 90859 h 698872"/>
              <a:gd name="connsiteX4" fmla="*/ 960834 w 1086319"/>
              <a:gd name="connsiteY4" fmla="*/ 367084 h 698872"/>
              <a:gd name="connsiteX5" fmla="*/ 503634 w 1086319"/>
              <a:gd name="connsiteY5" fmla="*/ 698872 h 698872"/>
              <a:gd name="connsiteX6" fmla="*/ 46434 w 1086319"/>
              <a:gd name="connsiteY6" fmla="*/ 367084 h 698872"/>
              <a:gd name="connsiteX0" fmla="*/ 46434 w 1086319"/>
              <a:gd name="connsiteY0" fmla="*/ 353953 h 685741"/>
              <a:gd name="connsiteX1" fmla="*/ 67072 w 1086319"/>
              <a:gd name="connsiteY1" fmla="*/ 11054 h 685741"/>
              <a:gd name="connsiteX2" fmla="*/ 503634 w 1086319"/>
              <a:gd name="connsiteY2" fmla="*/ 136465 h 685741"/>
              <a:gd name="connsiteX3" fmla="*/ 1062435 w 1086319"/>
              <a:gd name="connsiteY3" fmla="*/ 77728 h 685741"/>
              <a:gd name="connsiteX4" fmla="*/ 960834 w 1086319"/>
              <a:gd name="connsiteY4" fmla="*/ 353953 h 685741"/>
              <a:gd name="connsiteX5" fmla="*/ 503634 w 1086319"/>
              <a:gd name="connsiteY5" fmla="*/ 685741 h 685741"/>
              <a:gd name="connsiteX6" fmla="*/ 46434 w 1086319"/>
              <a:gd name="connsiteY6" fmla="*/ 353953 h 685741"/>
              <a:gd name="connsiteX0" fmla="*/ 46434 w 1096351"/>
              <a:gd name="connsiteY0" fmla="*/ 353953 h 685774"/>
              <a:gd name="connsiteX1" fmla="*/ 67072 w 1096351"/>
              <a:gd name="connsiteY1" fmla="*/ 11054 h 685774"/>
              <a:gd name="connsiteX2" fmla="*/ 503634 w 1096351"/>
              <a:gd name="connsiteY2" fmla="*/ 136465 h 685774"/>
              <a:gd name="connsiteX3" fmla="*/ 1062435 w 1096351"/>
              <a:gd name="connsiteY3" fmla="*/ 77728 h 685774"/>
              <a:gd name="connsiteX4" fmla="*/ 1017984 w 1096351"/>
              <a:gd name="connsiteY4" fmla="*/ 373003 h 685774"/>
              <a:gd name="connsiteX5" fmla="*/ 503634 w 1096351"/>
              <a:gd name="connsiteY5" fmla="*/ 685741 h 685774"/>
              <a:gd name="connsiteX6" fmla="*/ 46434 w 1096351"/>
              <a:gd name="connsiteY6" fmla="*/ 353953 h 685774"/>
              <a:gd name="connsiteX0" fmla="*/ 47425 w 1097342"/>
              <a:gd name="connsiteY0" fmla="*/ 353953 h 571506"/>
              <a:gd name="connsiteX1" fmla="*/ 68063 w 1097342"/>
              <a:gd name="connsiteY1" fmla="*/ 11054 h 571506"/>
              <a:gd name="connsiteX2" fmla="*/ 504625 w 1097342"/>
              <a:gd name="connsiteY2" fmla="*/ 136465 h 571506"/>
              <a:gd name="connsiteX3" fmla="*/ 1063426 w 1097342"/>
              <a:gd name="connsiteY3" fmla="*/ 77728 h 571506"/>
              <a:gd name="connsiteX4" fmla="*/ 1018975 w 1097342"/>
              <a:gd name="connsiteY4" fmla="*/ 373003 h 571506"/>
              <a:gd name="connsiteX5" fmla="*/ 518913 w 1097342"/>
              <a:gd name="connsiteY5" fmla="*/ 571441 h 571506"/>
              <a:gd name="connsiteX6" fmla="*/ 47425 w 1097342"/>
              <a:gd name="connsiteY6" fmla="*/ 353953 h 571506"/>
              <a:gd name="connsiteX0" fmla="*/ 54590 w 1104507"/>
              <a:gd name="connsiteY0" fmla="*/ 367638 h 585191"/>
              <a:gd name="connsiteX1" fmla="*/ 60940 w 1104507"/>
              <a:gd name="connsiteY1" fmla="*/ 10451 h 585191"/>
              <a:gd name="connsiteX2" fmla="*/ 511790 w 1104507"/>
              <a:gd name="connsiteY2" fmla="*/ 150150 h 585191"/>
              <a:gd name="connsiteX3" fmla="*/ 1070591 w 1104507"/>
              <a:gd name="connsiteY3" fmla="*/ 91413 h 585191"/>
              <a:gd name="connsiteX4" fmla="*/ 1026140 w 1104507"/>
              <a:gd name="connsiteY4" fmla="*/ 386688 h 585191"/>
              <a:gd name="connsiteX5" fmla="*/ 526078 w 1104507"/>
              <a:gd name="connsiteY5" fmla="*/ 585126 h 585191"/>
              <a:gd name="connsiteX6" fmla="*/ 54590 w 1104507"/>
              <a:gd name="connsiteY6" fmla="*/ 367638 h 585191"/>
              <a:gd name="connsiteX0" fmla="*/ 72801 w 1089380"/>
              <a:gd name="connsiteY0" fmla="*/ 348588 h 585377"/>
              <a:gd name="connsiteX1" fmla="*/ 45813 w 1089380"/>
              <a:gd name="connsiteY1" fmla="*/ 10451 h 585377"/>
              <a:gd name="connsiteX2" fmla="*/ 496663 w 1089380"/>
              <a:gd name="connsiteY2" fmla="*/ 150150 h 585377"/>
              <a:gd name="connsiteX3" fmla="*/ 1055464 w 1089380"/>
              <a:gd name="connsiteY3" fmla="*/ 91413 h 585377"/>
              <a:gd name="connsiteX4" fmla="*/ 1011013 w 1089380"/>
              <a:gd name="connsiteY4" fmla="*/ 386688 h 585377"/>
              <a:gd name="connsiteX5" fmla="*/ 510951 w 1089380"/>
              <a:gd name="connsiteY5" fmla="*/ 585126 h 585377"/>
              <a:gd name="connsiteX6" fmla="*/ 72801 w 1089380"/>
              <a:gd name="connsiteY6" fmla="*/ 348588 h 585377"/>
              <a:gd name="connsiteX0" fmla="*/ 72321 w 1088900"/>
              <a:gd name="connsiteY0" fmla="*/ 348588 h 537913"/>
              <a:gd name="connsiteX1" fmla="*/ 45333 w 1088900"/>
              <a:gd name="connsiteY1" fmla="*/ 10451 h 537913"/>
              <a:gd name="connsiteX2" fmla="*/ 496183 w 1088900"/>
              <a:gd name="connsiteY2" fmla="*/ 150150 h 537913"/>
              <a:gd name="connsiteX3" fmla="*/ 1054984 w 1088900"/>
              <a:gd name="connsiteY3" fmla="*/ 91413 h 537913"/>
              <a:gd name="connsiteX4" fmla="*/ 1010533 w 1088900"/>
              <a:gd name="connsiteY4" fmla="*/ 386688 h 537913"/>
              <a:gd name="connsiteX5" fmla="*/ 500946 w 1088900"/>
              <a:gd name="connsiteY5" fmla="*/ 537501 h 537913"/>
              <a:gd name="connsiteX6" fmla="*/ 72321 w 1088900"/>
              <a:gd name="connsiteY6" fmla="*/ 348588 h 537913"/>
              <a:gd name="connsiteX0" fmla="*/ 72321 w 1085737"/>
              <a:gd name="connsiteY0" fmla="*/ 348588 h 537714"/>
              <a:gd name="connsiteX1" fmla="*/ 45333 w 1085737"/>
              <a:gd name="connsiteY1" fmla="*/ 10451 h 537714"/>
              <a:gd name="connsiteX2" fmla="*/ 496183 w 1085737"/>
              <a:gd name="connsiteY2" fmla="*/ 150150 h 537714"/>
              <a:gd name="connsiteX3" fmla="*/ 1054984 w 1085737"/>
              <a:gd name="connsiteY3" fmla="*/ 91413 h 537714"/>
              <a:gd name="connsiteX4" fmla="*/ 996245 w 1085737"/>
              <a:gd name="connsiteY4" fmla="*/ 377163 h 537714"/>
              <a:gd name="connsiteX5" fmla="*/ 500946 w 1085737"/>
              <a:gd name="connsiteY5" fmla="*/ 537501 h 537714"/>
              <a:gd name="connsiteX6" fmla="*/ 72321 w 1085737"/>
              <a:gd name="connsiteY6" fmla="*/ 348588 h 537714"/>
              <a:gd name="connsiteX0" fmla="*/ 72321 w 1086605"/>
              <a:gd name="connsiteY0" fmla="*/ 348588 h 537683"/>
              <a:gd name="connsiteX1" fmla="*/ 45333 w 1086605"/>
              <a:gd name="connsiteY1" fmla="*/ 10451 h 537683"/>
              <a:gd name="connsiteX2" fmla="*/ 496183 w 1086605"/>
              <a:gd name="connsiteY2" fmla="*/ 150150 h 537683"/>
              <a:gd name="connsiteX3" fmla="*/ 1054984 w 1086605"/>
              <a:gd name="connsiteY3" fmla="*/ 91413 h 537683"/>
              <a:gd name="connsiteX4" fmla="*/ 996245 w 1086605"/>
              <a:gd name="connsiteY4" fmla="*/ 377163 h 537683"/>
              <a:gd name="connsiteX5" fmla="*/ 500946 w 1086605"/>
              <a:gd name="connsiteY5" fmla="*/ 537501 h 537683"/>
              <a:gd name="connsiteX6" fmla="*/ 72321 w 1086605"/>
              <a:gd name="connsiteY6" fmla="*/ 348588 h 53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6605" h="537683">
                <a:moveTo>
                  <a:pt x="72321" y="348588"/>
                </a:moveTo>
                <a:cubicBezTo>
                  <a:pt x="-3614" y="260746"/>
                  <a:pt x="-30867" y="65749"/>
                  <a:pt x="45333" y="10451"/>
                </a:cubicBezTo>
                <a:cubicBezTo>
                  <a:pt x="121533" y="-44847"/>
                  <a:pt x="327908" y="136656"/>
                  <a:pt x="496183" y="150150"/>
                </a:cubicBezTo>
                <a:cubicBezTo>
                  <a:pt x="664458" y="163644"/>
                  <a:pt x="978784" y="36115"/>
                  <a:pt x="1054984" y="91413"/>
                </a:cubicBezTo>
                <a:cubicBezTo>
                  <a:pt x="1131184" y="146711"/>
                  <a:pt x="1052866" y="316309"/>
                  <a:pt x="996245" y="377163"/>
                </a:cubicBezTo>
                <a:cubicBezTo>
                  <a:pt x="925826" y="452847"/>
                  <a:pt x="654933" y="542263"/>
                  <a:pt x="500946" y="537501"/>
                </a:cubicBezTo>
                <a:cubicBezTo>
                  <a:pt x="346959" y="532739"/>
                  <a:pt x="148256" y="436430"/>
                  <a:pt x="72321" y="34858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36"/>
          <p:cNvSpPr/>
          <p:nvPr/>
        </p:nvSpPr>
        <p:spPr>
          <a:xfrm>
            <a:off x="8432627" y="3680165"/>
            <a:ext cx="543718" cy="724115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0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37">
            <a:extLst>
              <a:ext uri="{FF2B5EF4-FFF2-40B4-BE49-F238E27FC236}">
                <a16:creationId xmlns:a16="http://schemas.microsoft.com/office/drawing/2014/main" id="{AA02B1EA-A9E7-4F20-8F3A-FEB8FC915D33}"/>
              </a:ext>
            </a:extLst>
          </p:cNvPr>
          <p:cNvSpPr/>
          <p:nvPr/>
        </p:nvSpPr>
        <p:spPr>
          <a:xfrm rot="10800000">
            <a:off x="2463287" y="810422"/>
            <a:ext cx="8446389" cy="58494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ACDB9E-E91A-4961-8E55-E4CB35D40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4" t="46142"/>
          <a:stretch/>
        </p:blipFill>
        <p:spPr>
          <a:xfrm>
            <a:off x="2463288" y="810421"/>
            <a:ext cx="7046472" cy="4249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706B2-3137-4A77-9AB3-058DEE609929}"/>
              </a:ext>
            </a:extLst>
          </p:cNvPr>
          <p:cNvSpPr txBox="1"/>
          <p:nvPr/>
        </p:nvSpPr>
        <p:spPr>
          <a:xfrm>
            <a:off x="2463288" y="810420"/>
            <a:ext cx="3621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CC00"/>
                </a:solidFill>
                <a:latin typeface="210 룰루랄라 R" panose="02020603020101020101" pitchFamily="18" charset="-127"/>
                <a:ea typeface="210 룰루랄라 R" panose="02020603020101020101" pitchFamily="18" charset="-127"/>
              </a:rPr>
              <a:t>2019</a:t>
            </a:r>
            <a:r>
              <a:rPr lang="ko-KR" altLang="en-US" sz="6000" dirty="0">
                <a:latin typeface="210 룰루랄라 R" panose="02020603020101020101" pitchFamily="18" charset="-127"/>
                <a:ea typeface="210 룰루랄라 R" panose="02020603020101020101" pitchFamily="18" charset="-127"/>
              </a:rPr>
              <a:t>년도</a:t>
            </a:r>
            <a:endParaRPr lang="ko-KR" altLang="en-US" sz="9600" dirty="0">
              <a:latin typeface="210 룰루랄라 R" panose="02020603020101020101" pitchFamily="18" charset="-127"/>
              <a:ea typeface="210 룰루랄라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13570-635F-4FA9-AC3D-BFF0B436AA3A}"/>
              </a:ext>
            </a:extLst>
          </p:cNvPr>
          <p:cNvSpPr txBox="1"/>
          <p:nvPr/>
        </p:nvSpPr>
        <p:spPr>
          <a:xfrm>
            <a:off x="2812535" y="2237840"/>
            <a:ext cx="64363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8000" dirty="0" err="1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r>
              <a:rPr lang="ko-KR" altLang="en-US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함께</a:t>
            </a:r>
            <a:r>
              <a:rPr lang="en-US" altLang="ko-KR" sz="4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ko-KR" altLang="en-US" sz="6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DCF042-EB0B-4D63-8747-63750E5B5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83" b="7118"/>
          <a:stretch/>
        </p:blipFill>
        <p:spPr>
          <a:xfrm>
            <a:off x="8727440" y="4122105"/>
            <a:ext cx="2182237" cy="2537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E3D5C-D3D4-48C6-A816-88DFFF363341}"/>
              </a:ext>
            </a:extLst>
          </p:cNvPr>
          <p:cNvSpPr txBox="1"/>
          <p:nvPr/>
        </p:nvSpPr>
        <p:spPr>
          <a:xfrm>
            <a:off x="-3769041" y="3212923"/>
            <a:ext cx="6030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F2A8A8"/>
                </a:solidFill>
                <a:latin typeface="Rage Italic" panose="03070502040507070304" pitchFamily="66" charset="0"/>
                <a:ea typeface="나눔스퀘어라운드 Regular" panose="020B0600000101010101" pitchFamily="50" charset="-127"/>
              </a:rPr>
              <a:t>Happy</a:t>
            </a:r>
            <a:r>
              <a:rPr lang="en-US" altLang="ko-KR" sz="7200" dirty="0">
                <a:solidFill>
                  <a:srgbClr val="E97171"/>
                </a:solidFill>
                <a:latin typeface="Rage Italic" panose="03070502040507070304" pitchFamily="66" charset="0"/>
                <a:ea typeface="나눔스퀘어라운드 Regular" panose="020B0600000101010101" pitchFamily="50" charset="-127"/>
              </a:rPr>
              <a:t> New Year</a:t>
            </a:r>
            <a:endParaRPr lang="ko-KR" altLang="en-US" sz="9600" dirty="0">
              <a:solidFill>
                <a:srgbClr val="E97171"/>
              </a:solidFill>
              <a:latin typeface="Rage Italic" panose="03070502040507070304" pitchFamily="66" charset="0"/>
              <a:ea typeface="나눔스퀘어라운드 Regular" panose="020B0600000101010101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B235219-798A-4174-B051-4EC9692D59A9}"/>
              </a:ext>
            </a:extLst>
          </p:cNvPr>
          <p:cNvSpPr/>
          <p:nvPr/>
        </p:nvSpPr>
        <p:spPr>
          <a:xfrm>
            <a:off x="-1223961" y="4122105"/>
            <a:ext cx="3169920" cy="279436"/>
          </a:xfrm>
          <a:custGeom>
            <a:avLst/>
            <a:gdLst>
              <a:gd name="connsiteX0" fmla="*/ 0 w 3169920"/>
              <a:gd name="connsiteY0" fmla="*/ 228600 h 279436"/>
              <a:gd name="connsiteX1" fmla="*/ 2910840 w 3169920"/>
              <a:gd name="connsiteY1" fmla="*/ 0 h 279436"/>
              <a:gd name="connsiteX2" fmla="*/ 883920 w 3169920"/>
              <a:gd name="connsiteY2" fmla="*/ 274320 h 279436"/>
              <a:gd name="connsiteX3" fmla="*/ 3169920 w 3169920"/>
              <a:gd name="connsiteY3" fmla="*/ 152400 h 27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9920" h="279436">
                <a:moveTo>
                  <a:pt x="0" y="228600"/>
                </a:moveTo>
                <a:lnTo>
                  <a:pt x="2910840" y="0"/>
                </a:lnTo>
                <a:cubicBezTo>
                  <a:pt x="3058160" y="7620"/>
                  <a:pt x="840740" y="248920"/>
                  <a:pt x="883920" y="274320"/>
                </a:cubicBezTo>
                <a:cubicBezTo>
                  <a:pt x="927100" y="299720"/>
                  <a:pt x="2048510" y="226060"/>
                  <a:pt x="3169920" y="15240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A670C9-885B-4C1C-B3F9-FB0897887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72" y="5144749"/>
            <a:ext cx="4083063" cy="1145892"/>
          </a:xfrm>
          <a:prstGeom prst="roundRect">
            <a:avLst>
              <a:gd name="adj" fmla="val 50000"/>
            </a:avLst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21ADB1-7DF4-491D-ACD3-F6B5BA1B137A}"/>
              </a:ext>
            </a:extLst>
          </p:cNvPr>
          <p:cNvGrpSpPr/>
          <p:nvPr/>
        </p:nvGrpSpPr>
        <p:grpSpPr>
          <a:xfrm>
            <a:off x="2831928" y="5059680"/>
            <a:ext cx="351444" cy="402449"/>
            <a:chOff x="6480493" y="2195994"/>
            <a:chExt cx="351444" cy="402449"/>
          </a:xfrm>
        </p:grpSpPr>
        <p:sp>
          <p:nvSpPr>
            <p:cNvPr id="13" name="사각형: 둥근 모서리 46">
              <a:extLst>
                <a:ext uri="{FF2B5EF4-FFF2-40B4-BE49-F238E27FC236}">
                  <a16:creationId xmlns:a16="http://schemas.microsoft.com/office/drawing/2014/main" id="{EE81FF99-67BA-44FD-B774-03734CEC3FF7}"/>
                </a:ext>
              </a:extLst>
            </p:cNvPr>
            <p:cNvSpPr/>
            <p:nvPr/>
          </p:nvSpPr>
          <p:spPr>
            <a:xfrm flipV="1">
              <a:off x="6480493" y="255272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46">
              <a:extLst>
                <a:ext uri="{FF2B5EF4-FFF2-40B4-BE49-F238E27FC236}">
                  <a16:creationId xmlns:a16="http://schemas.microsoft.com/office/drawing/2014/main" id="{AA58417B-CF6F-4EF6-BFED-7DEAB84225C0}"/>
                </a:ext>
              </a:extLst>
            </p:cNvPr>
            <p:cNvSpPr/>
            <p:nvPr/>
          </p:nvSpPr>
          <p:spPr>
            <a:xfrm rot="2197663" flipV="1">
              <a:off x="6537640" y="236339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46">
              <a:extLst>
                <a:ext uri="{FF2B5EF4-FFF2-40B4-BE49-F238E27FC236}">
                  <a16:creationId xmlns:a16="http://schemas.microsoft.com/office/drawing/2014/main" id="{A8806DCF-1403-4E2F-82E4-FF3857AFD7C2}"/>
                </a:ext>
              </a:extLst>
            </p:cNvPr>
            <p:cNvSpPr/>
            <p:nvPr/>
          </p:nvSpPr>
          <p:spPr>
            <a:xfrm rot="4092712" flipV="1">
              <a:off x="6722419" y="2259793"/>
              <a:ext cx="173317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521E0F1-B4A2-4D41-BE11-C44CFD45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93293">
            <a:off x="4452896" y="3313986"/>
            <a:ext cx="5779583" cy="1616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11B2E7-27D3-4D4F-934F-7224903904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0" t="7359"/>
          <a:stretch/>
        </p:blipFill>
        <p:spPr>
          <a:xfrm>
            <a:off x="-1690060" y="1264920"/>
            <a:ext cx="8446389" cy="572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4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4F04184-BD52-437F-8840-C67F68EADDF6}"/>
              </a:ext>
            </a:extLst>
          </p:cNvPr>
          <p:cNvGrpSpPr/>
          <p:nvPr/>
        </p:nvGrpSpPr>
        <p:grpSpPr>
          <a:xfrm>
            <a:off x="636898" y="2457524"/>
            <a:ext cx="2577120" cy="2307584"/>
            <a:chOff x="502824" y="1656690"/>
            <a:chExt cx="4075488" cy="338732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5DA6A958-2E4D-4783-B57F-8F41FD89E0BF}"/>
                </a:ext>
              </a:extLst>
            </p:cNvPr>
            <p:cNvGrpSpPr/>
            <p:nvPr/>
          </p:nvGrpSpPr>
          <p:grpSpPr>
            <a:xfrm>
              <a:off x="525065" y="2137562"/>
              <a:ext cx="4052886" cy="2906448"/>
              <a:chOff x="525426" y="2188362"/>
              <a:chExt cx="4775758" cy="3424842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D0FD4903-78C0-4CFE-BC00-15EBB90D7490}"/>
                  </a:ext>
                </a:extLst>
              </p:cNvPr>
              <p:cNvSpPr/>
              <p:nvPr/>
            </p:nvSpPr>
            <p:spPr>
              <a:xfrm>
                <a:off x="575168" y="2246237"/>
                <a:ext cx="4726016" cy="336696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13F7355-09E3-4A96-AEC1-4675C1FA156A}"/>
                  </a:ext>
                </a:extLst>
              </p:cNvPr>
              <p:cNvSpPr/>
              <p:nvPr/>
            </p:nvSpPr>
            <p:spPr>
              <a:xfrm>
                <a:off x="575168" y="2246237"/>
                <a:ext cx="4726016" cy="16844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737E7BEA-0B3B-449C-8A91-962E251A81D8}"/>
                  </a:ext>
                </a:extLst>
              </p:cNvPr>
              <p:cNvSpPr/>
              <p:nvPr/>
            </p:nvSpPr>
            <p:spPr>
              <a:xfrm>
                <a:off x="525426" y="2188362"/>
                <a:ext cx="4726016" cy="3366967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121B942-DBC1-46E2-9DF5-E6FEFF4AC9E7}"/>
                  </a:ext>
                </a:extLst>
              </p:cNvPr>
              <p:cNvSpPr/>
              <p:nvPr/>
            </p:nvSpPr>
            <p:spPr>
              <a:xfrm>
                <a:off x="525426" y="2188362"/>
                <a:ext cx="4726016" cy="1684471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직사각형 31">
              <a:extLst>
                <a:ext uri="{FF2B5EF4-FFF2-40B4-BE49-F238E27FC236}">
                  <a16:creationId xmlns:a16="http://schemas.microsoft.com/office/drawing/2014/main" id="{227600D7-55E8-4846-9013-22C2CF98321A}"/>
                </a:ext>
              </a:extLst>
            </p:cNvPr>
            <p:cNvSpPr/>
            <p:nvPr/>
          </p:nvSpPr>
          <p:spPr>
            <a:xfrm>
              <a:off x="538179" y="1702002"/>
              <a:ext cx="4040133" cy="369106"/>
            </a:xfrm>
            <a:custGeom>
              <a:avLst/>
              <a:gdLst>
                <a:gd name="connsiteX0" fmla="*/ 0 w 4038683"/>
                <a:gd name="connsiteY0" fmla="*/ 37157 h 222936"/>
                <a:gd name="connsiteX1" fmla="*/ 37157 w 4038683"/>
                <a:gd name="connsiteY1" fmla="*/ 0 h 222936"/>
                <a:gd name="connsiteX2" fmla="*/ 4001526 w 4038683"/>
                <a:gd name="connsiteY2" fmla="*/ 0 h 222936"/>
                <a:gd name="connsiteX3" fmla="*/ 4038683 w 4038683"/>
                <a:gd name="connsiteY3" fmla="*/ 37157 h 222936"/>
                <a:gd name="connsiteX4" fmla="*/ 4038683 w 4038683"/>
                <a:gd name="connsiteY4" fmla="*/ 185779 h 222936"/>
                <a:gd name="connsiteX5" fmla="*/ 4001526 w 4038683"/>
                <a:gd name="connsiteY5" fmla="*/ 222936 h 222936"/>
                <a:gd name="connsiteX6" fmla="*/ 37157 w 4038683"/>
                <a:gd name="connsiteY6" fmla="*/ 222936 h 222936"/>
                <a:gd name="connsiteX7" fmla="*/ 0 w 4038683"/>
                <a:gd name="connsiteY7" fmla="*/ 185779 h 222936"/>
                <a:gd name="connsiteX8" fmla="*/ 0 w 4038683"/>
                <a:gd name="connsiteY8" fmla="*/ 37157 h 222936"/>
                <a:gd name="connsiteX0" fmla="*/ 0 w 4038683"/>
                <a:gd name="connsiteY0" fmla="*/ 37157 h 223071"/>
                <a:gd name="connsiteX1" fmla="*/ 37157 w 4038683"/>
                <a:gd name="connsiteY1" fmla="*/ 0 h 223071"/>
                <a:gd name="connsiteX2" fmla="*/ 4001526 w 4038683"/>
                <a:gd name="connsiteY2" fmla="*/ 0 h 223071"/>
                <a:gd name="connsiteX3" fmla="*/ 4038683 w 4038683"/>
                <a:gd name="connsiteY3" fmla="*/ 37157 h 223071"/>
                <a:gd name="connsiteX4" fmla="*/ 4038683 w 4038683"/>
                <a:gd name="connsiteY4" fmla="*/ 185779 h 223071"/>
                <a:gd name="connsiteX5" fmla="*/ 4001526 w 4038683"/>
                <a:gd name="connsiteY5" fmla="*/ 222936 h 223071"/>
                <a:gd name="connsiteX6" fmla="*/ 37157 w 4038683"/>
                <a:gd name="connsiteY6" fmla="*/ 222936 h 223071"/>
                <a:gd name="connsiteX7" fmla="*/ 0 w 4038683"/>
                <a:gd name="connsiteY7" fmla="*/ 185779 h 223071"/>
                <a:gd name="connsiteX8" fmla="*/ 0 w 4038683"/>
                <a:gd name="connsiteY8" fmla="*/ 37157 h 223071"/>
                <a:gd name="connsiteX0" fmla="*/ 0 w 4038683"/>
                <a:gd name="connsiteY0" fmla="*/ 37157 h 223221"/>
                <a:gd name="connsiteX1" fmla="*/ 37157 w 4038683"/>
                <a:gd name="connsiteY1" fmla="*/ 0 h 223221"/>
                <a:gd name="connsiteX2" fmla="*/ 4001526 w 4038683"/>
                <a:gd name="connsiteY2" fmla="*/ 0 h 223221"/>
                <a:gd name="connsiteX3" fmla="*/ 4038683 w 4038683"/>
                <a:gd name="connsiteY3" fmla="*/ 37157 h 223221"/>
                <a:gd name="connsiteX4" fmla="*/ 4038683 w 4038683"/>
                <a:gd name="connsiteY4" fmla="*/ 185779 h 223221"/>
                <a:gd name="connsiteX5" fmla="*/ 4001526 w 4038683"/>
                <a:gd name="connsiteY5" fmla="*/ 222936 h 223221"/>
                <a:gd name="connsiteX6" fmla="*/ 37157 w 4038683"/>
                <a:gd name="connsiteY6" fmla="*/ 222936 h 223221"/>
                <a:gd name="connsiteX7" fmla="*/ 0 w 4038683"/>
                <a:gd name="connsiteY7" fmla="*/ 185779 h 223221"/>
                <a:gd name="connsiteX8" fmla="*/ 0 w 4038683"/>
                <a:gd name="connsiteY8" fmla="*/ 37157 h 223221"/>
                <a:gd name="connsiteX0" fmla="*/ 0 w 4038683"/>
                <a:gd name="connsiteY0" fmla="*/ 37157 h 223221"/>
                <a:gd name="connsiteX1" fmla="*/ 37157 w 4038683"/>
                <a:gd name="connsiteY1" fmla="*/ 0 h 223221"/>
                <a:gd name="connsiteX2" fmla="*/ 3997716 w 4038683"/>
                <a:gd name="connsiteY2" fmla="*/ 17145 h 223221"/>
                <a:gd name="connsiteX3" fmla="*/ 4038683 w 4038683"/>
                <a:gd name="connsiteY3" fmla="*/ 37157 h 223221"/>
                <a:gd name="connsiteX4" fmla="*/ 4038683 w 4038683"/>
                <a:gd name="connsiteY4" fmla="*/ 185779 h 223221"/>
                <a:gd name="connsiteX5" fmla="*/ 4001526 w 4038683"/>
                <a:gd name="connsiteY5" fmla="*/ 222936 h 223221"/>
                <a:gd name="connsiteX6" fmla="*/ 37157 w 4038683"/>
                <a:gd name="connsiteY6" fmla="*/ 222936 h 223221"/>
                <a:gd name="connsiteX7" fmla="*/ 0 w 4038683"/>
                <a:gd name="connsiteY7" fmla="*/ 185779 h 223221"/>
                <a:gd name="connsiteX8" fmla="*/ 0 w 4038683"/>
                <a:gd name="connsiteY8" fmla="*/ 37157 h 223221"/>
                <a:gd name="connsiteX0" fmla="*/ 0 w 4038683"/>
                <a:gd name="connsiteY0" fmla="*/ 20014 h 206078"/>
                <a:gd name="connsiteX1" fmla="*/ 48587 w 4038683"/>
                <a:gd name="connsiteY1" fmla="*/ 24767 h 206078"/>
                <a:gd name="connsiteX2" fmla="*/ 3997716 w 4038683"/>
                <a:gd name="connsiteY2" fmla="*/ 2 h 206078"/>
                <a:gd name="connsiteX3" fmla="*/ 4038683 w 4038683"/>
                <a:gd name="connsiteY3" fmla="*/ 20014 h 206078"/>
                <a:gd name="connsiteX4" fmla="*/ 4038683 w 4038683"/>
                <a:gd name="connsiteY4" fmla="*/ 168636 h 206078"/>
                <a:gd name="connsiteX5" fmla="*/ 4001526 w 4038683"/>
                <a:gd name="connsiteY5" fmla="*/ 205793 h 206078"/>
                <a:gd name="connsiteX6" fmla="*/ 37157 w 4038683"/>
                <a:gd name="connsiteY6" fmla="*/ 205793 h 206078"/>
                <a:gd name="connsiteX7" fmla="*/ 0 w 4038683"/>
                <a:gd name="connsiteY7" fmla="*/ 168636 h 206078"/>
                <a:gd name="connsiteX8" fmla="*/ 0 w 4038683"/>
                <a:gd name="connsiteY8" fmla="*/ 20014 h 206078"/>
                <a:gd name="connsiteX0" fmla="*/ 0 w 4038683"/>
                <a:gd name="connsiteY0" fmla="*/ 20014 h 206078"/>
                <a:gd name="connsiteX1" fmla="*/ 48587 w 4038683"/>
                <a:gd name="connsiteY1" fmla="*/ 24767 h 206078"/>
                <a:gd name="connsiteX2" fmla="*/ 3850933 w 4038683"/>
                <a:gd name="connsiteY2" fmla="*/ 1161 h 206078"/>
                <a:gd name="connsiteX3" fmla="*/ 3997716 w 4038683"/>
                <a:gd name="connsiteY3" fmla="*/ 2 h 206078"/>
                <a:gd name="connsiteX4" fmla="*/ 4038683 w 4038683"/>
                <a:gd name="connsiteY4" fmla="*/ 20014 h 206078"/>
                <a:gd name="connsiteX5" fmla="*/ 4038683 w 4038683"/>
                <a:gd name="connsiteY5" fmla="*/ 168636 h 206078"/>
                <a:gd name="connsiteX6" fmla="*/ 4001526 w 4038683"/>
                <a:gd name="connsiteY6" fmla="*/ 205793 h 206078"/>
                <a:gd name="connsiteX7" fmla="*/ 37157 w 4038683"/>
                <a:gd name="connsiteY7" fmla="*/ 205793 h 206078"/>
                <a:gd name="connsiteX8" fmla="*/ 0 w 4038683"/>
                <a:gd name="connsiteY8" fmla="*/ 168636 h 206078"/>
                <a:gd name="connsiteX9" fmla="*/ 0 w 4038683"/>
                <a:gd name="connsiteY9" fmla="*/ 20014 h 206078"/>
                <a:gd name="connsiteX0" fmla="*/ 0 w 4038683"/>
                <a:gd name="connsiteY0" fmla="*/ 20014 h 206078"/>
                <a:gd name="connsiteX1" fmla="*/ 48587 w 4038683"/>
                <a:gd name="connsiteY1" fmla="*/ 24767 h 206078"/>
                <a:gd name="connsiteX2" fmla="*/ 3850933 w 4038683"/>
                <a:gd name="connsiteY2" fmla="*/ 1161 h 206078"/>
                <a:gd name="connsiteX3" fmla="*/ 3997716 w 4038683"/>
                <a:gd name="connsiteY3" fmla="*/ 2 h 206078"/>
                <a:gd name="connsiteX4" fmla="*/ 4038683 w 4038683"/>
                <a:gd name="connsiteY4" fmla="*/ 20014 h 206078"/>
                <a:gd name="connsiteX5" fmla="*/ 4038683 w 4038683"/>
                <a:gd name="connsiteY5" fmla="*/ 168636 h 206078"/>
                <a:gd name="connsiteX6" fmla="*/ 4001526 w 4038683"/>
                <a:gd name="connsiteY6" fmla="*/ 205793 h 206078"/>
                <a:gd name="connsiteX7" fmla="*/ 37157 w 4038683"/>
                <a:gd name="connsiteY7" fmla="*/ 205793 h 206078"/>
                <a:gd name="connsiteX8" fmla="*/ 0 w 4038683"/>
                <a:gd name="connsiteY8" fmla="*/ 168636 h 206078"/>
                <a:gd name="connsiteX9" fmla="*/ 0 w 4038683"/>
                <a:gd name="connsiteY9" fmla="*/ 20014 h 206078"/>
                <a:gd name="connsiteX0" fmla="*/ 0 w 4038683"/>
                <a:gd name="connsiteY0" fmla="*/ 20014 h 206078"/>
                <a:gd name="connsiteX1" fmla="*/ 48587 w 4038683"/>
                <a:gd name="connsiteY1" fmla="*/ 24767 h 206078"/>
                <a:gd name="connsiteX2" fmla="*/ 3849028 w 4038683"/>
                <a:gd name="connsiteY2" fmla="*/ 35451 h 206078"/>
                <a:gd name="connsiteX3" fmla="*/ 3997716 w 4038683"/>
                <a:gd name="connsiteY3" fmla="*/ 2 h 206078"/>
                <a:gd name="connsiteX4" fmla="*/ 4038683 w 4038683"/>
                <a:gd name="connsiteY4" fmla="*/ 20014 h 206078"/>
                <a:gd name="connsiteX5" fmla="*/ 4038683 w 4038683"/>
                <a:gd name="connsiteY5" fmla="*/ 168636 h 206078"/>
                <a:gd name="connsiteX6" fmla="*/ 4001526 w 4038683"/>
                <a:gd name="connsiteY6" fmla="*/ 205793 h 206078"/>
                <a:gd name="connsiteX7" fmla="*/ 37157 w 4038683"/>
                <a:gd name="connsiteY7" fmla="*/ 205793 h 206078"/>
                <a:gd name="connsiteX8" fmla="*/ 0 w 4038683"/>
                <a:gd name="connsiteY8" fmla="*/ 168636 h 206078"/>
                <a:gd name="connsiteX9" fmla="*/ 0 w 4038683"/>
                <a:gd name="connsiteY9" fmla="*/ 20014 h 206078"/>
                <a:gd name="connsiteX0" fmla="*/ 0 w 4038770"/>
                <a:gd name="connsiteY0" fmla="*/ 181937 h 368001"/>
                <a:gd name="connsiteX1" fmla="*/ 48587 w 4038770"/>
                <a:gd name="connsiteY1" fmla="*/ 186690 h 368001"/>
                <a:gd name="connsiteX2" fmla="*/ 3849028 w 4038770"/>
                <a:gd name="connsiteY2" fmla="*/ 197374 h 368001"/>
                <a:gd name="connsiteX3" fmla="*/ 4020576 w 4038770"/>
                <a:gd name="connsiteY3" fmla="*/ 0 h 368001"/>
                <a:gd name="connsiteX4" fmla="*/ 4038683 w 4038770"/>
                <a:gd name="connsiteY4" fmla="*/ 181937 h 368001"/>
                <a:gd name="connsiteX5" fmla="*/ 4038683 w 4038770"/>
                <a:gd name="connsiteY5" fmla="*/ 330559 h 368001"/>
                <a:gd name="connsiteX6" fmla="*/ 4001526 w 4038770"/>
                <a:gd name="connsiteY6" fmla="*/ 367716 h 368001"/>
                <a:gd name="connsiteX7" fmla="*/ 37157 w 4038770"/>
                <a:gd name="connsiteY7" fmla="*/ 367716 h 368001"/>
                <a:gd name="connsiteX8" fmla="*/ 0 w 4038770"/>
                <a:gd name="connsiteY8" fmla="*/ 330559 h 368001"/>
                <a:gd name="connsiteX9" fmla="*/ 0 w 4038770"/>
                <a:gd name="connsiteY9" fmla="*/ 181937 h 368001"/>
                <a:gd name="connsiteX0" fmla="*/ 0 w 4038683"/>
                <a:gd name="connsiteY0" fmla="*/ 181937 h 368001"/>
                <a:gd name="connsiteX1" fmla="*/ 48587 w 4038683"/>
                <a:gd name="connsiteY1" fmla="*/ 186690 h 368001"/>
                <a:gd name="connsiteX2" fmla="*/ 3849028 w 4038683"/>
                <a:gd name="connsiteY2" fmla="*/ 197374 h 368001"/>
                <a:gd name="connsiteX3" fmla="*/ 4020576 w 4038683"/>
                <a:gd name="connsiteY3" fmla="*/ 0 h 368001"/>
                <a:gd name="connsiteX4" fmla="*/ 4027253 w 4038683"/>
                <a:gd name="connsiteY4" fmla="*/ 176222 h 368001"/>
                <a:gd name="connsiteX5" fmla="*/ 4038683 w 4038683"/>
                <a:gd name="connsiteY5" fmla="*/ 330559 h 368001"/>
                <a:gd name="connsiteX6" fmla="*/ 4001526 w 4038683"/>
                <a:gd name="connsiteY6" fmla="*/ 367716 h 368001"/>
                <a:gd name="connsiteX7" fmla="*/ 37157 w 4038683"/>
                <a:gd name="connsiteY7" fmla="*/ 367716 h 368001"/>
                <a:gd name="connsiteX8" fmla="*/ 0 w 4038683"/>
                <a:gd name="connsiteY8" fmla="*/ 330559 h 368001"/>
                <a:gd name="connsiteX9" fmla="*/ 0 w 4038683"/>
                <a:gd name="connsiteY9" fmla="*/ 181937 h 368001"/>
                <a:gd name="connsiteX0" fmla="*/ 0 w 4038683"/>
                <a:gd name="connsiteY0" fmla="*/ 181937 h 368001"/>
                <a:gd name="connsiteX1" fmla="*/ 48587 w 4038683"/>
                <a:gd name="connsiteY1" fmla="*/ 186690 h 368001"/>
                <a:gd name="connsiteX2" fmla="*/ 3849028 w 4038683"/>
                <a:gd name="connsiteY2" fmla="*/ 197374 h 368001"/>
                <a:gd name="connsiteX3" fmla="*/ 4020576 w 4038683"/>
                <a:gd name="connsiteY3" fmla="*/ 0 h 368001"/>
                <a:gd name="connsiteX4" fmla="*/ 4027253 w 4038683"/>
                <a:gd name="connsiteY4" fmla="*/ 176222 h 368001"/>
                <a:gd name="connsiteX5" fmla="*/ 4038683 w 4038683"/>
                <a:gd name="connsiteY5" fmla="*/ 330559 h 368001"/>
                <a:gd name="connsiteX6" fmla="*/ 4001526 w 4038683"/>
                <a:gd name="connsiteY6" fmla="*/ 367716 h 368001"/>
                <a:gd name="connsiteX7" fmla="*/ 37157 w 4038683"/>
                <a:gd name="connsiteY7" fmla="*/ 367716 h 368001"/>
                <a:gd name="connsiteX8" fmla="*/ 0 w 4038683"/>
                <a:gd name="connsiteY8" fmla="*/ 330559 h 368001"/>
                <a:gd name="connsiteX9" fmla="*/ 0 w 4038683"/>
                <a:gd name="connsiteY9" fmla="*/ 181937 h 368001"/>
                <a:gd name="connsiteX0" fmla="*/ 0 w 4040133"/>
                <a:gd name="connsiteY0" fmla="*/ 181937 h 369106"/>
                <a:gd name="connsiteX1" fmla="*/ 48587 w 4040133"/>
                <a:gd name="connsiteY1" fmla="*/ 186690 h 369106"/>
                <a:gd name="connsiteX2" fmla="*/ 3849028 w 4040133"/>
                <a:gd name="connsiteY2" fmla="*/ 197374 h 369106"/>
                <a:gd name="connsiteX3" fmla="*/ 4020576 w 4040133"/>
                <a:gd name="connsiteY3" fmla="*/ 0 h 369106"/>
                <a:gd name="connsiteX4" fmla="*/ 4027253 w 4040133"/>
                <a:gd name="connsiteY4" fmla="*/ 176222 h 369106"/>
                <a:gd name="connsiteX5" fmla="*/ 4038683 w 4040133"/>
                <a:gd name="connsiteY5" fmla="*/ 330559 h 369106"/>
                <a:gd name="connsiteX6" fmla="*/ 4001526 w 4040133"/>
                <a:gd name="connsiteY6" fmla="*/ 367716 h 369106"/>
                <a:gd name="connsiteX7" fmla="*/ 37157 w 4040133"/>
                <a:gd name="connsiteY7" fmla="*/ 367716 h 369106"/>
                <a:gd name="connsiteX8" fmla="*/ 0 w 4040133"/>
                <a:gd name="connsiteY8" fmla="*/ 330559 h 369106"/>
                <a:gd name="connsiteX9" fmla="*/ 0 w 4040133"/>
                <a:gd name="connsiteY9" fmla="*/ 181937 h 3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40133" h="369106">
                  <a:moveTo>
                    <a:pt x="0" y="181937"/>
                  </a:moveTo>
                  <a:cubicBezTo>
                    <a:pt x="0" y="161416"/>
                    <a:pt x="28066" y="186690"/>
                    <a:pt x="48587" y="186690"/>
                  </a:cubicBezTo>
                  <a:lnTo>
                    <a:pt x="3849028" y="197374"/>
                  </a:lnTo>
                  <a:cubicBezTo>
                    <a:pt x="3897956" y="216038"/>
                    <a:pt x="3971648" y="386"/>
                    <a:pt x="4020576" y="0"/>
                  </a:cubicBezTo>
                  <a:cubicBezTo>
                    <a:pt x="4041097" y="0"/>
                    <a:pt x="4027253" y="155701"/>
                    <a:pt x="4027253" y="176222"/>
                  </a:cubicBezTo>
                  <a:cubicBezTo>
                    <a:pt x="4031063" y="227668"/>
                    <a:pt x="4036778" y="279113"/>
                    <a:pt x="4038683" y="330559"/>
                  </a:cubicBezTo>
                  <a:cubicBezTo>
                    <a:pt x="4044398" y="375845"/>
                    <a:pt x="4033477" y="369621"/>
                    <a:pt x="4001526" y="367716"/>
                  </a:cubicBezTo>
                  <a:lnTo>
                    <a:pt x="37157" y="367716"/>
                  </a:lnTo>
                  <a:cubicBezTo>
                    <a:pt x="16636" y="367716"/>
                    <a:pt x="0" y="351080"/>
                    <a:pt x="0" y="330559"/>
                  </a:cubicBezTo>
                  <a:lnTo>
                    <a:pt x="0" y="1819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738ED4E1-8737-4620-8056-9FF31388768F}"/>
                </a:ext>
              </a:extLst>
            </p:cNvPr>
            <p:cNvSpPr/>
            <p:nvPr/>
          </p:nvSpPr>
          <p:spPr>
            <a:xfrm>
              <a:off x="790825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이등변 삼각형 107">
              <a:extLst>
                <a:ext uri="{FF2B5EF4-FFF2-40B4-BE49-F238E27FC236}">
                  <a16:creationId xmlns:a16="http://schemas.microsoft.com/office/drawing/2014/main" id="{68FAE942-3F36-492B-99CE-838859A72769}"/>
                </a:ext>
              </a:extLst>
            </p:cNvPr>
            <p:cNvSpPr/>
            <p:nvPr/>
          </p:nvSpPr>
          <p:spPr>
            <a:xfrm>
              <a:off x="1365373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57441069-3DA1-43CC-9DC1-2B2D1392F0D0}"/>
                </a:ext>
              </a:extLst>
            </p:cNvPr>
            <p:cNvSpPr/>
            <p:nvPr/>
          </p:nvSpPr>
          <p:spPr>
            <a:xfrm>
              <a:off x="1939921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54742781-150A-42DA-BB9C-5DAD3EDD180F}"/>
                </a:ext>
              </a:extLst>
            </p:cNvPr>
            <p:cNvSpPr/>
            <p:nvPr/>
          </p:nvSpPr>
          <p:spPr>
            <a:xfrm>
              <a:off x="2514469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7A3C1F20-6639-4F71-80B8-62CEE96E55BF}"/>
                </a:ext>
              </a:extLst>
            </p:cNvPr>
            <p:cNvSpPr/>
            <p:nvPr/>
          </p:nvSpPr>
          <p:spPr>
            <a:xfrm>
              <a:off x="3089017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id="{EEB3C6B6-39B7-4061-8330-F6E59B9BB35F}"/>
                </a:ext>
              </a:extLst>
            </p:cNvPr>
            <p:cNvSpPr/>
            <p:nvPr/>
          </p:nvSpPr>
          <p:spPr>
            <a:xfrm>
              <a:off x="3663565" y="1657294"/>
              <a:ext cx="574548" cy="199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각 삼각형 112">
              <a:extLst>
                <a:ext uri="{FF2B5EF4-FFF2-40B4-BE49-F238E27FC236}">
                  <a16:creationId xmlns:a16="http://schemas.microsoft.com/office/drawing/2014/main" id="{5D5F0DBC-0625-4073-A83F-DD766399860E}"/>
                </a:ext>
              </a:extLst>
            </p:cNvPr>
            <p:cNvSpPr/>
            <p:nvPr/>
          </p:nvSpPr>
          <p:spPr>
            <a:xfrm>
              <a:off x="502825" y="1658190"/>
              <a:ext cx="288000" cy="20020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각 삼각형 113">
              <a:extLst>
                <a:ext uri="{FF2B5EF4-FFF2-40B4-BE49-F238E27FC236}">
                  <a16:creationId xmlns:a16="http://schemas.microsoft.com/office/drawing/2014/main" id="{89E101FD-261A-40B7-B873-5FD5DFD47EA7}"/>
                </a:ext>
              </a:extLst>
            </p:cNvPr>
            <p:cNvSpPr/>
            <p:nvPr/>
          </p:nvSpPr>
          <p:spPr>
            <a:xfrm flipH="1">
              <a:off x="4238113" y="1656690"/>
              <a:ext cx="288000" cy="20020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135A3F-F8C0-4B91-B0DC-AA040FA9AC94}"/>
                </a:ext>
              </a:extLst>
            </p:cNvPr>
            <p:cNvSpPr/>
            <p:nvPr/>
          </p:nvSpPr>
          <p:spPr>
            <a:xfrm>
              <a:off x="502824" y="1851145"/>
              <a:ext cx="4023288" cy="1843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405537A-0279-44B1-9311-5DE72033CD63}"/>
              </a:ext>
            </a:extLst>
          </p:cNvPr>
          <p:cNvSpPr/>
          <p:nvPr/>
        </p:nvSpPr>
        <p:spPr>
          <a:xfrm rot="18798860">
            <a:off x="3795260" y="1340903"/>
            <a:ext cx="1899951" cy="31531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4FF27C96-9FCD-4DB6-8393-BB85E0AB26F9}"/>
              </a:ext>
            </a:extLst>
          </p:cNvPr>
          <p:cNvSpPr/>
          <p:nvPr/>
        </p:nvSpPr>
        <p:spPr>
          <a:xfrm>
            <a:off x="4391585" y="1055556"/>
            <a:ext cx="902161" cy="948067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82B428-B341-49A6-9D89-605CE33AA786}"/>
              </a:ext>
            </a:extLst>
          </p:cNvPr>
          <p:cNvSpPr/>
          <p:nvPr/>
        </p:nvSpPr>
        <p:spPr>
          <a:xfrm rot="5400000">
            <a:off x="6030424" y="1606060"/>
            <a:ext cx="1150512" cy="10685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D33293-FADB-483B-96CE-2A1C6B81F089}"/>
              </a:ext>
            </a:extLst>
          </p:cNvPr>
          <p:cNvSpPr/>
          <p:nvPr/>
        </p:nvSpPr>
        <p:spPr>
          <a:xfrm>
            <a:off x="5178222" y="1051637"/>
            <a:ext cx="2049854" cy="106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F863884-356C-44AB-B7A2-92F39DA76485}"/>
              </a:ext>
            </a:extLst>
          </p:cNvPr>
          <p:cNvSpPr/>
          <p:nvPr/>
        </p:nvSpPr>
        <p:spPr>
          <a:xfrm rot="18798860">
            <a:off x="5816791" y="2820807"/>
            <a:ext cx="1968146" cy="31531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36F07CCE-9A68-4671-AA32-18E86A3AE1CF}"/>
              </a:ext>
            </a:extLst>
          </p:cNvPr>
          <p:cNvSpPr/>
          <p:nvPr/>
        </p:nvSpPr>
        <p:spPr>
          <a:xfrm rot="18900000">
            <a:off x="5568291" y="2373674"/>
            <a:ext cx="1430432" cy="840038"/>
          </a:xfrm>
          <a:prstGeom prst="triangle">
            <a:avLst>
              <a:gd name="adj" fmla="val 5856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C7BB8F6B-935A-47DD-B701-E2ED94F7F302}"/>
              </a:ext>
            </a:extLst>
          </p:cNvPr>
          <p:cNvSpPr/>
          <p:nvPr/>
        </p:nvSpPr>
        <p:spPr>
          <a:xfrm>
            <a:off x="6415026" y="1250873"/>
            <a:ext cx="902161" cy="948067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28F8F3-C11D-4C86-AD25-9DEC19564C5B}"/>
              </a:ext>
            </a:extLst>
          </p:cNvPr>
          <p:cNvSpPr/>
          <p:nvPr/>
        </p:nvSpPr>
        <p:spPr>
          <a:xfrm rot="18798860">
            <a:off x="5990612" y="1492968"/>
            <a:ext cx="1630118" cy="31531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C000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1C292484-D534-4C88-8EF6-0E8147A9310F}"/>
              </a:ext>
            </a:extLst>
          </p:cNvPr>
          <p:cNvSpPr/>
          <p:nvPr/>
        </p:nvSpPr>
        <p:spPr>
          <a:xfrm rot="5400000">
            <a:off x="5107534" y="446061"/>
            <a:ext cx="2149067" cy="2746084"/>
          </a:xfrm>
          <a:custGeom>
            <a:avLst/>
            <a:gdLst>
              <a:gd name="connsiteX0" fmla="*/ 0 w 2149067"/>
              <a:gd name="connsiteY0" fmla="*/ 2220506 h 2746084"/>
              <a:gd name="connsiteX1" fmla="*/ 2 w 2149067"/>
              <a:gd name="connsiteY1" fmla="*/ 227938 h 2746084"/>
              <a:gd name="connsiteX2" fmla="*/ 227938 w 2149067"/>
              <a:gd name="connsiteY2" fmla="*/ 0 h 2746084"/>
              <a:gd name="connsiteX3" fmla="*/ 227938 w 2149067"/>
              <a:gd name="connsiteY3" fmla="*/ 1 h 2746084"/>
              <a:gd name="connsiteX4" fmla="*/ 256688 w 2149067"/>
              <a:gd name="connsiteY4" fmla="*/ 2899 h 2746084"/>
              <a:gd name="connsiteX5" fmla="*/ 275859 w 2149067"/>
              <a:gd name="connsiteY5" fmla="*/ 1 h 2746084"/>
              <a:gd name="connsiteX6" fmla="*/ 1561169 w 2149067"/>
              <a:gd name="connsiteY6" fmla="*/ 1 h 2746084"/>
              <a:gd name="connsiteX7" fmla="*/ 1688610 w 2149067"/>
              <a:gd name="connsiteY7" fmla="*/ 38929 h 2746084"/>
              <a:gd name="connsiteX8" fmla="*/ 1714675 w 2149067"/>
              <a:gd name="connsiteY8" fmla="*/ 60436 h 2746084"/>
              <a:gd name="connsiteX9" fmla="*/ 1716268 w 2149067"/>
              <a:gd name="connsiteY9" fmla="*/ 57664 h 2746084"/>
              <a:gd name="connsiteX10" fmla="*/ 1725842 w 2149067"/>
              <a:gd name="connsiteY10" fmla="*/ 66753 h 2746084"/>
              <a:gd name="connsiteX11" fmla="*/ 1729545 w 2149067"/>
              <a:gd name="connsiteY11" fmla="*/ 60312 h 2746084"/>
              <a:gd name="connsiteX12" fmla="*/ 2149067 w 2149067"/>
              <a:gd name="connsiteY12" fmla="*/ 458521 h 2746084"/>
              <a:gd name="connsiteX13" fmla="*/ 1500535 w 2149067"/>
              <a:gd name="connsiteY13" fmla="*/ 458521 h 2746084"/>
              <a:gd name="connsiteX14" fmla="*/ 1502057 w 2149067"/>
              <a:gd name="connsiteY14" fmla="*/ 455875 h 2746084"/>
              <a:gd name="connsiteX15" fmla="*/ 681014 w 2149067"/>
              <a:gd name="connsiteY15" fmla="*/ 455874 h 2746084"/>
              <a:gd name="connsiteX16" fmla="*/ 643526 w 2149067"/>
              <a:gd name="connsiteY16" fmla="*/ 458980 h 2746084"/>
              <a:gd name="connsiteX17" fmla="*/ 459543 w 2149067"/>
              <a:gd name="connsiteY17" fmla="*/ 614024 h 2746084"/>
              <a:gd name="connsiteX18" fmla="*/ 455872 w 2149067"/>
              <a:gd name="connsiteY18" fmla="*/ 648213 h 2746084"/>
              <a:gd name="connsiteX19" fmla="*/ 455871 w 2149067"/>
              <a:gd name="connsiteY19" fmla="*/ 2220506 h 2746084"/>
              <a:gd name="connsiteX20" fmla="*/ 455384 w 2149067"/>
              <a:gd name="connsiteY20" fmla="*/ 2223265 h 2746084"/>
              <a:gd name="connsiteX21" fmla="*/ 455384 w 2149067"/>
              <a:gd name="connsiteY21" fmla="*/ 2746084 h 2746084"/>
              <a:gd name="connsiteX22" fmla="*/ 57177 w 2149067"/>
              <a:gd name="connsiteY22" fmla="*/ 2376332 h 2746084"/>
              <a:gd name="connsiteX23" fmla="*/ 61521 w 2149067"/>
              <a:gd name="connsiteY23" fmla="*/ 2373694 h 2746084"/>
              <a:gd name="connsiteX24" fmla="*/ 52050 w 2149067"/>
              <a:gd name="connsiteY24" fmla="*/ 2365494 h 2746084"/>
              <a:gd name="connsiteX25" fmla="*/ 0 w 2149067"/>
              <a:gd name="connsiteY25" fmla="*/ 2220506 h 274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49067" h="2746084">
                <a:moveTo>
                  <a:pt x="0" y="2220506"/>
                </a:moveTo>
                <a:lnTo>
                  <a:pt x="2" y="227938"/>
                </a:lnTo>
                <a:cubicBezTo>
                  <a:pt x="2" y="102052"/>
                  <a:pt x="102052" y="0"/>
                  <a:pt x="227938" y="0"/>
                </a:cubicBezTo>
                <a:lnTo>
                  <a:pt x="227938" y="1"/>
                </a:lnTo>
                <a:lnTo>
                  <a:pt x="256688" y="2899"/>
                </a:lnTo>
                <a:lnTo>
                  <a:pt x="275859" y="1"/>
                </a:lnTo>
                <a:lnTo>
                  <a:pt x="1561169" y="1"/>
                </a:lnTo>
                <a:cubicBezTo>
                  <a:pt x="1608376" y="1"/>
                  <a:pt x="1652231" y="14352"/>
                  <a:pt x="1688610" y="38929"/>
                </a:cubicBezTo>
                <a:lnTo>
                  <a:pt x="1714675" y="60436"/>
                </a:lnTo>
                <a:lnTo>
                  <a:pt x="1716268" y="57664"/>
                </a:lnTo>
                <a:lnTo>
                  <a:pt x="1725842" y="66753"/>
                </a:lnTo>
                <a:lnTo>
                  <a:pt x="1729545" y="60312"/>
                </a:lnTo>
                <a:lnTo>
                  <a:pt x="2149067" y="458521"/>
                </a:lnTo>
                <a:lnTo>
                  <a:pt x="1500535" y="458521"/>
                </a:lnTo>
                <a:lnTo>
                  <a:pt x="1502057" y="455875"/>
                </a:lnTo>
                <a:lnTo>
                  <a:pt x="681014" y="455874"/>
                </a:lnTo>
                <a:lnTo>
                  <a:pt x="643526" y="458980"/>
                </a:lnTo>
                <a:cubicBezTo>
                  <a:pt x="549819" y="474741"/>
                  <a:pt x="476428" y="536337"/>
                  <a:pt x="459543" y="614024"/>
                </a:cubicBezTo>
                <a:lnTo>
                  <a:pt x="455872" y="648213"/>
                </a:lnTo>
                <a:lnTo>
                  <a:pt x="455871" y="2220506"/>
                </a:lnTo>
                <a:lnTo>
                  <a:pt x="455384" y="2223265"/>
                </a:lnTo>
                <a:lnTo>
                  <a:pt x="455384" y="2746084"/>
                </a:lnTo>
                <a:lnTo>
                  <a:pt x="57177" y="2376332"/>
                </a:lnTo>
                <a:lnTo>
                  <a:pt x="61521" y="2373694"/>
                </a:lnTo>
                <a:lnTo>
                  <a:pt x="52050" y="2365494"/>
                </a:lnTo>
                <a:cubicBezTo>
                  <a:pt x="19533" y="2326093"/>
                  <a:pt x="0" y="2275581"/>
                  <a:pt x="0" y="2220506"/>
                </a:cubicBezTo>
                <a:close/>
              </a:path>
            </a:pathLst>
          </a:custGeom>
          <a:gradFill>
            <a:gsLst>
              <a:gs pos="52600">
                <a:srgbClr val="C81E1E"/>
              </a:gs>
              <a:gs pos="100000">
                <a:srgbClr val="F25050"/>
              </a:gs>
              <a:gs pos="0">
                <a:srgbClr val="F25050"/>
              </a:gs>
            </a:gsLst>
            <a:lin ang="8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A53C249-9B78-407F-A969-4882D7724CB8}"/>
              </a:ext>
            </a:extLst>
          </p:cNvPr>
          <p:cNvGrpSpPr/>
          <p:nvPr/>
        </p:nvGrpSpPr>
        <p:grpSpPr>
          <a:xfrm>
            <a:off x="4494193" y="1342091"/>
            <a:ext cx="2354294" cy="480449"/>
            <a:chOff x="7007525" y="2165050"/>
            <a:chExt cx="2354294" cy="480449"/>
          </a:xfrm>
          <a:solidFill>
            <a:srgbClr val="FFC000"/>
          </a:solidFill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DCEBFD0-9135-498E-BA2B-03C730B061BB}"/>
                </a:ext>
              </a:extLst>
            </p:cNvPr>
            <p:cNvSpPr/>
            <p:nvPr/>
          </p:nvSpPr>
          <p:spPr>
            <a:xfrm flipV="1">
              <a:off x="7320094" y="2165050"/>
              <a:ext cx="1332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92BE675-E8AB-475D-9283-71D91ABC6628}"/>
                </a:ext>
              </a:extLst>
            </p:cNvPr>
            <p:cNvSpPr/>
            <p:nvPr/>
          </p:nvSpPr>
          <p:spPr>
            <a:xfrm flipV="1">
              <a:off x="7161699" y="2342344"/>
              <a:ext cx="201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41508C3-CE96-4744-84AE-1BD638F54B33}"/>
                </a:ext>
              </a:extLst>
            </p:cNvPr>
            <p:cNvSpPr/>
            <p:nvPr/>
          </p:nvSpPr>
          <p:spPr>
            <a:xfrm flipV="1">
              <a:off x="7007525" y="2509719"/>
              <a:ext cx="57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1CF35610-2C09-4287-B116-196CACF32EE6}"/>
                </a:ext>
              </a:extLst>
            </p:cNvPr>
            <p:cNvSpPr/>
            <p:nvPr/>
          </p:nvSpPr>
          <p:spPr>
            <a:xfrm flipV="1">
              <a:off x="8893819" y="2165050"/>
              <a:ext cx="468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F8D0025F-2AD4-4B9C-BEC1-DECCD3934C8F}"/>
                </a:ext>
              </a:extLst>
            </p:cNvPr>
            <p:cNvSpPr/>
            <p:nvPr/>
          </p:nvSpPr>
          <p:spPr>
            <a:xfrm flipV="1">
              <a:off x="7720749" y="2506952"/>
              <a:ext cx="93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7FE85727-2937-4DD8-8E49-E82A0A1FF328}"/>
                </a:ext>
              </a:extLst>
            </p:cNvPr>
            <p:cNvSpPr/>
            <p:nvPr/>
          </p:nvSpPr>
          <p:spPr>
            <a:xfrm>
              <a:off x="8677087" y="2219502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3B90072-7A83-423B-B094-1C19FF3A068E}"/>
                </a:ext>
              </a:extLst>
            </p:cNvPr>
            <p:cNvSpPr/>
            <p:nvPr/>
          </p:nvSpPr>
          <p:spPr>
            <a:xfrm>
              <a:off x="7583525" y="2583162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CBE3CB2A-7F9B-456E-A321-47B41FE909A5}"/>
                </a:ext>
              </a:extLst>
            </p:cNvPr>
            <p:cNvSpPr/>
            <p:nvPr/>
          </p:nvSpPr>
          <p:spPr>
            <a:xfrm>
              <a:off x="8674752" y="2572793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87695C6A-F07C-44CA-ADE6-8D636EF81C36}"/>
              </a:ext>
            </a:extLst>
          </p:cNvPr>
          <p:cNvSpPr/>
          <p:nvPr/>
        </p:nvSpPr>
        <p:spPr>
          <a:xfrm rot="18798860">
            <a:off x="7978436" y="1340903"/>
            <a:ext cx="1899951" cy="31531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324D3ED6-0782-4811-BA8A-5526C4F6EAD6}"/>
              </a:ext>
            </a:extLst>
          </p:cNvPr>
          <p:cNvSpPr/>
          <p:nvPr/>
        </p:nvSpPr>
        <p:spPr>
          <a:xfrm>
            <a:off x="8574761" y="1055556"/>
            <a:ext cx="902161" cy="948067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96C8555-C0BF-4695-B269-139C2B6E0066}"/>
              </a:ext>
            </a:extLst>
          </p:cNvPr>
          <p:cNvSpPr/>
          <p:nvPr/>
        </p:nvSpPr>
        <p:spPr>
          <a:xfrm>
            <a:off x="9399957" y="1842894"/>
            <a:ext cx="2040353" cy="712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E0995B8-1F4C-4BB1-B01F-A95D667EBE11}"/>
              </a:ext>
            </a:extLst>
          </p:cNvPr>
          <p:cNvSpPr/>
          <p:nvPr/>
        </p:nvSpPr>
        <p:spPr>
          <a:xfrm>
            <a:off x="9361398" y="1051637"/>
            <a:ext cx="2049854" cy="10697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421C4E7B-5344-4056-A236-0BAE2F28A82E}"/>
              </a:ext>
            </a:extLst>
          </p:cNvPr>
          <p:cNvSpPr/>
          <p:nvPr/>
        </p:nvSpPr>
        <p:spPr>
          <a:xfrm rot="18798860">
            <a:off x="9999967" y="2820807"/>
            <a:ext cx="1968146" cy="31531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이등변 삼각형 145">
            <a:extLst>
              <a:ext uri="{FF2B5EF4-FFF2-40B4-BE49-F238E27FC236}">
                <a16:creationId xmlns:a16="http://schemas.microsoft.com/office/drawing/2014/main" id="{29D6A8BB-9D2A-4E1F-8F87-F917553A9768}"/>
              </a:ext>
            </a:extLst>
          </p:cNvPr>
          <p:cNvSpPr/>
          <p:nvPr/>
        </p:nvSpPr>
        <p:spPr>
          <a:xfrm rot="2700000">
            <a:off x="9696965" y="1721801"/>
            <a:ext cx="1397478" cy="1564093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이등변 삼각형 146">
            <a:extLst>
              <a:ext uri="{FF2B5EF4-FFF2-40B4-BE49-F238E27FC236}">
                <a16:creationId xmlns:a16="http://schemas.microsoft.com/office/drawing/2014/main" id="{05ECA4C5-E1CB-4CDB-8501-A47737FA8BB0}"/>
              </a:ext>
            </a:extLst>
          </p:cNvPr>
          <p:cNvSpPr/>
          <p:nvPr/>
        </p:nvSpPr>
        <p:spPr>
          <a:xfrm>
            <a:off x="10598202" y="1250873"/>
            <a:ext cx="902161" cy="948067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3BF367C-80B6-4E73-8893-E160327CE33E}"/>
              </a:ext>
            </a:extLst>
          </p:cNvPr>
          <p:cNvSpPr/>
          <p:nvPr/>
        </p:nvSpPr>
        <p:spPr>
          <a:xfrm rot="18798860">
            <a:off x="10087315" y="1530286"/>
            <a:ext cx="1732696" cy="31531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FFC000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CCC1A406-2B1F-4098-A678-54DF49F25297}"/>
              </a:ext>
            </a:extLst>
          </p:cNvPr>
          <p:cNvSpPr/>
          <p:nvPr/>
        </p:nvSpPr>
        <p:spPr>
          <a:xfrm rot="5400000">
            <a:off x="9290710" y="446061"/>
            <a:ext cx="2149067" cy="2746084"/>
          </a:xfrm>
          <a:custGeom>
            <a:avLst/>
            <a:gdLst>
              <a:gd name="connsiteX0" fmla="*/ 0 w 2149067"/>
              <a:gd name="connsiteY0" fmla="*/ 2220506 h 2746084"/>
              <a:gd name="connsiteX1" fmla="*/ 2 w 2149067"/>
              <a:gd name="connsiteY1" fmla="*/ 227938 h 2746084"/>
              <a:gd name="connsiteX2" fmla="*/ 227938 w 2149067"/>
              <a:gd name="connsiteY2" fmla="*/ 0 h 2746084"/>
              <a:gd name="connsiteX3" fmla="*/ 227938 w 2149067"/>
              <a:gd name="connsiteY3" fmla="*/ 1 h 2746084"/>
              <a:gd name="connsiteX4" fmla="*/ 256688 w 2149067"/>
              <a:gd name="connsiteY4" fmla="*/ 2899 h 2746084"/>
              <a:gd name="connsiteX5" fmla="*/ 275859 w 2149067"/>
              <a:gd name="connsiteY5" fmla="*/ 1 h 2746084"/>
              <a:gd name="connsiteX6" fmla="*/ 1561169 w 2149067"/>
              <a:gd name="connsiteY6" fmla="*/ 1 h 2746084"/>
              <a:gd name="connsiteX7" fmla="*/ 1688610 w 2149067"/>
              <a:gd name="connsiteY7" fmla="*/ 38929 h 2746084"/>
              <a:gd name="connsiteX8" fmla="*/ 1714675 w 2149067"/>
              <a:gd name="connsiteY8" fmla="*/ 60436 h 2746084"/>
              <a:gd name="connsiteX9" fmla="*/ 1716268 w 2149067"/>
              <a:gd name="connsiteY9" fmla="*/ 57664 h 2746084"/>
              <a:gd name="connsiteX10" fmla="*/ 1725842 w 2149067"/>
              <a:gd name="connsiteY10" fmla="*/ 66753 h 2746084"/>
              <a:gd name="connsiteX11" fmla="*/ 1729545 w 2149067"/>
              <a:gd name="connsiteY11" fmla="*/ 60312 h 2746084"/>
              <a:gd name="connsiteX12" fmla="*/ 2149067 w 2149067"/>
              <a:gd name="connsiteY12" fmla="*/ 458521 h 2746084"/>
              <a:gd name="connsiteX13" fmla="*/ 1500535 w 2149067"/>
              <a:gd name="connsiteY13" fmla="*/ 458521 h 2746084"/>
              <a:gd name="connsiteX14" fmla="*/ 1502057 w 2149067"/>
              <a:gd name="connsiteY14" fmla="*/ 455875 h 2746084"/>
              <a:gd name="connsiteX15" fmla="*/ 681014 w 2149067"/>
              <a:gd name="connsiteY15" fmla="*/ 455874 h 2746084"/>
              <a:gd name="connsiteX16" fmla="*/ 643526 w 2149067"/>
              <a:gd name="connsiteY16" fmla="*/ 458980 h 2746084"/>
              <a:gd name="connsiteX17" fmla="*/ 459543 w 2149067"/>
              <a:gd name="connsiteY17" fmla="*/ 614024 h 2746084"/>
              <a:gd name="connsiteX18" fmla="*/ 455872 w 2149067"/>
              <a:gd name="connsiteY18" fmla="*/ 648213 h 2746084"/>
              <a:gd name="connsiteX19" fmla="*/ 455871 w 2149067"/>
              <a:gd name="connsiteY19" fmla="*/ 2220506 h 2746084"/>
              <a:gd name="connsiteX20" fmla="*/ 455384 w 2149067"/>
              <a:gd name="connsiteY20" fmla="*/ 2223265 h 2746084"/>
              <a:gd name="connsiteX21" fmla="*/ 455384 w 2149067"/>
              <a:gd name="connsiteY21" fmla="*/ 2746084 h 2746084"/>
              <a:gd name="connsiteX22" fmla="*/ 57177 w 2149067"/>
              <a:gd name="connsiteY22" fmla="*/ 2376332 h 2746084"/>
              <a:gd name="connsiteX23" fmla="*/ 61521 w 2149067"/>
              <a:gd name="connsiteY23" fmla="*/ 2373694 h 2746084"/>
              <a:gd name="connsiteX24" fmla="*/ 52050 w 2149067"/>
              <a:gd name="connsiteY24" fmla="*/ 2365494 h 2746084"/>
              <a:gd name="connsiteX25" fmla="*/ 0 w 2149067"/>
              <a:gd name="connsiteY25" fmla="*/ 2220506 h 274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49067" h="2746084">
                <a:moveTo>
                  <a:pt x="0" y="2220506"/>
                </a:moveTo>
                <a:lnTo>
                  <a:pt x="2" y="227938"/>
                </a:lnTo>
                <a:cubicBezTo>
                  <a:pt x="2" y="102052"/>
                  <a:pt x="102052" y="0"/>
                  <a:pt x="227938" y="0"/>
                </a:cubicBezTo>
                <a:lnTo>
                  <a:pt x="227938" y="1"/>
                </a:lnTo>
                <a:lnTo>
                  <a:pt x="256688" y="2899"/>
                </a:lnTo>
                <a:lnTo>
                  <a:pt x="275859" y="1"/>
                </a:lnTo>
                <a:lnTo>
                  <a:pt x="1561169" y="1"/>
                </a:lnTo>
                <a:cubicBezTo>
                  <a:pt x="1608376" y="1"/>
                  <a:pt x="1652231" y="14352"/>
                  <a:pt x="1688610" y="38929"/>
                </a:cubicBezTo>
                <a:lnTo>
                  <a:pt x="1714675" y="60436"/>
                </a:lnTo>
                <a:lnTo>
                  <a:pt x="1716268" y="57664"/>
                </a:lnTo>
                <a:lnTo>
                  <a:pt x="1725842" y="66753"/>
                </a:lnTo>
                <a:lnTo>
                  <a:pt x="1729545" y="60312"/>
                </a:lnTo>
                <a:lnTo>
                  <a:pt x="2149067" y="458521"/>
                </a:lnTo>
                <a:lnTo>
                  <a:pt x="1500535" y="458521"/>
                </a:lnTo>
                <a:lnTo>
                  <a:pt x="1502057" y="455875"/>
                </a:lnTo>
                <a:lnTo>
                  <a:pt x="681014" y="455874"/>
                </a:lnTo>
                <a:lnTo>
                  <a:pt x="643526" y="458980"/>
                </a:lnTo>
                <a:cubicBezTo>
                  <a:pt x="549819" y="474741"/>
                  <a:pt x="476428" y="536337"/>
                  <a:pt x="459543" y="614024"/>
                </a:cubicBezTo>
                <a:lnTo>
                  <a:pt x="455872" y="648213"/>
                </a:lnTo>
                <a:lnTo>
                  <a:pt x="455871" y="2220506"/>
                </a:lnTo>
                <a:lnTo>
                  <a:pt x="455384" y="2223265"/>
                </a:lnTo>
                <a:lnTo>
                  <a:pt x="455384" y="2746084"/>
                </a:lnTo>
                <a:lnTo>
                  <a:pt x="57177" y="2376332"/>
                </a:lnTo>
                <a:lnTo>
                  <a:pt x="61521" y="2373694"/>
                </a:lnTo>
                <a:lnTo>
                  <a:pt x="52050" y="2365494"/>
                </a:lnTo>
                <a:cubicBezTo>
                  <a:pt x="19533" y="2326093"/>
                  <a:pt x="0" y="2275581"/>
                  <a:pt x="0" y="2220506"/>
                </a:cubicBezTo>
                <a:close/>
              </a:path>
            </a:pathLst>
          </a:custGeom>
          <a:gradFill>
            <a:gsLst>
              <a:gs pos="52600">
                <a:srgbClr val="C81E1E"/>
              </a:gs>
              <a:gs pos="100000">
                <a:srgbClr val="F25050"/>
              </a:gs>
              <a:gs pos="0">
                <a:srgbClr val="F25050"/>
              </a:gs>
            </a:gsLst>
            <a:lin ang="8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FFD4134-8C02-4A6B-9E01-6FEDC85C95BE}"/>
              </a:ext>
            </a:extLst>
          </p:cNvPr>
          <p:cNvSpPr/>
          <p:nvPr/>
        </p:nvSpPr>
        <p:spPr>
          <a:xfrm>
            <a:off x="-295606" y="233928"/>
            <a:ext cx="32431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700" b="1" dirty="0" err="1">
                <a:ln w="76200">
                  <a:gradFill flip="none" rotWithShape="1">
                    <a:gsLst>
                      <a:gs pos="0">
                        <a:srgbClr val="69C2E8"/>
                      </a:gs>
                      <a:gs pos="53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F25050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ㅈ</a:t>
            </a:r>
            <a:endParaRPr lang="ko-KR" altLang="en-US" sz="4000" dirty="0">
              <a:ln w="76200">
                <a:gradFill flip="none" rotWithShape="1">
                  <a:gsLst>
                    <a:gs pos="0">
                      <a:srgbClr val="69C2E8"/>
                    </a:gs>
                    <a:gs pos="53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2505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FB581DD-E8FC-46AD-990A-0763BDAA5092}"/>
              </a:ext>
            </a:extLst>
          </p:cNvPr>
          <p:cNvSpPr/>
          <p:nvPr/>
        </p:nvSpPr>
        <p:spPr>
          <a:xfrm>
            <a:off x="4030880" y="1975420"/>
            <a:ext cx="2308550" cy="31531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143AA18-D8B9-48C1-B9C1-604BEFD400E1}"/>
              </a:ext>
            </a:extLst>
          </p:cNvPr>
          <p:cNvGrpSpPr/>
          <p:nvPr/>
        </p:nvGrpSpPr>
        <p:grpSpPr>
          <a:xfrm>
            <a:off x="8677369" y="1342091"/>
            <a:ext cx="2354294" cy="480449"/>
            <a:chOff x="7007525" y="2165050"/>
            <a:chExt cx="2354294" cy="480449"/>
          </a:xfrm>
          <a:solidFill>
            <a:srgbClr val="FFC000"/>
          </a:solidFill>
        </p:grpSpPr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0DD6C132-7096-4527-AF2D-5DEC499A8C05}"/>
                </a:ext>
              </a:extLst>
            </p:cNvPr>
            <p:cNvSpPr/>
            <p:nvPr/>
          </p:nvSpPr>
          <p:spPr>
            <a:xfrm flipV="1">
              <a:off x="7320094" y="2165050"/>
              <a:ext cx="1332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ED11850E-67A6-4DD6-BD27-34574C5247AC}"/>
                </a:ext>
              </a:extLst>
            </p:cNvPr>
            <p:cNvSpPr/>
            <p:nvPr/>
          </p:nvSpPr>
          <p:spPr>
            <a:xfrm flipV="1">
              <a:off x="7161699" y="2342344"/>
              <a:ext cx="201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63F73DA5-3A7E-4AB2-9F0A-78D4147C5AFE}"/>
                </a:ext>
              </a:extLst>
            </p:cNvPr>
            <p:cNvSpPr/>
            <p:nvPr/>
          </p:nvSpPr>
          <p:spPr>
            <a:xfrm flipV="1">
              <a:off x="7007525" y="2509719"/>
              <a:ext cx="57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088FE50B-565F-499D-B833-58581A23AF92}"/>
                </a:ext>
              </a:extLst>
            </p:cNvPr>
            <p:cNvSpPr/>
            <p:nvPr/>
          </p:nvSpPr>
          <p:spPr>
            <a:xfrm flipV="1">
              <a:off x="8893819" y="2165050"/>
              <a:ext cx="468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08E63901-9E90-4F05-94B3-2EB78B93B9FB}"/>
                </a:ext>
              </a:extLst>
            </p:cNvPr>
            <p:cNvSpPr/>
            <p:nvPr/>
          </p:nvSpPr>
          <p:spPr>
            <a:xfrm flipV="1">
              <a:off x="7720749" y="2506952"/>
              <a:ext cx="93600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ED5B71B-B73E-464B-BF0F-BE88A2B10E23}"/>
                </a:ext>
              </a:extLst>
            </p:cNvPr>
            <p:cNvSpPr/>
            <p:nvPr/>
          </p:nvSpPr>
          <p:spPr>
            <a:xfrm>
              <a:off x="8677087" y="2219502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A7239C8C-8E2E-437A-A661-0426524AB41B}"/>
                </a:ext>
              </a:extLst>
            </p:cNvPr>
            <p:cNvSpPr/>
            <p:nvPr/>
          </p:nvSpPr>
          <p:spPr>
            <a:xfrm>
              <a:off x="7583525" y="2583162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CE14B37E-0B98-4EFF-AA05-72BAB6F48E09}"/>
                </a:ext>
              </a:extLst>
            </p:cNvPr>
            <p:cNvSpPr/>
            <p:nvPr/>
          </p:nvSpPr>
          <p:spPr>
            <a:xfrm>
              <a:off x="8674752" y="2572793"/>
              <a:ext cx="62337" cy="62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1D5DBE9-CE68-4C71-B04F-95BD67C2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5" t="26022" b="26022"/>
          <a:stretch/>
        </p:blipFill>
        <p:spPr>
          <a:xfrm>
            <a:off x="8152451" y="1765283"/>
            <a:ext cx="2844000" cy="21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4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위쪽 모서리 37">
            <a:extLst>
              <a:ext uri="{FF2B5EF4-FFF2-40B4-BE49-F238E27FC236}">
                <a16:creationId xmlns:a16="http://schemas.microsoft.com/office/drawing/2014/main" id="{9047470A-6DA2-40BA-BE22-70BEF800F596}"/>
              </a:ext>
            </a:extLst>
          </p:cNvPr>
          <p:cNvSpPr/>
          <p:nvPr/>
        </p:nvSpPr>
        <p:spPr>
          <a:xfrm rot="10800000"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earth from space illustì ëí ì´ë¯¸ì§ ê²ìê²°ê³¼">
            <a:extLst>
              <a:ext uri="{FF2B5EF4-FFF2-40B4-BE49-F238E27FC236}">
                <a16:creationId xmlns:a16="http://schemas.microsoft.com/office/drawing/2014/main" id="{072EEA36-17BC-4FA9-875E-8586E6C66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2" t="51073"/>
          <a:stretch/>
        </p:blipFill>
        <p:spPr bwMode="auto">
          <a:xfrm rot="10800000">
            <a:off x="6735159" y="563110"/>
            <a:ext cx="5456839" cy="629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14C1C667-B066-4F8F-A7CF-731602CA0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" b="95962" l="10000" r="90000">
                        <a14:foregroundMark x1="48667" y1="6538" x2="48667" y2="6538"/>
                        <a14:foregroundMark x1="51333" y1="95962" x2="51333" y2="95962"/>
                        <a14:foregroundMark x1="44889" y1="577" x2="44889" y2="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2" r="29628"/>
          <a:stretch/>
        </p:blipFill>
        <p:spPr bwMode="auto">
          <a:xfrm rot="6300000">
            <a:off x="5159063" y="1170881"/>
            <a:ext cx="3380212" cy="63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915E16-1395-44AD-8682-D8803CC612EF}"/>
              </a:ext>
            </a:extLst>
          </p:cNvPr>
          <p:cNvGrpSpPr/>
          <p:nvPr/>
        </p:nvGrpSpPr>
        <p:grpSpPr>
          <a:xfrm rot="900000">
            <a:off x="1999767" y="723881"/>
            <a:ext cx="4489089" cy="4489755"/>
            <a:chOff x="376418" y="793329"/>
            <a:chExt cx="4489089" cy="4489755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" name="타원 36">
              <a:extLst>
                <a:ext uri="{FF2B5EF4-FFF2-40B4-BE49-F238E27FC236}">
                  <a16:creationId xmlns:a16="http://schemas.microsoft.com/office/drawing/2014/main" id="{EC4A082D-BFA1-4174-81BC-BA5EC322FCA7}"/>
                </a:ext>
              </a:extLst>
            </p:cNvPr>
            <p:cNvSpPr/>
            <p:nvPr/>
          </p:nvSpPr>
          <p:spPr>
            <a:xfrm rot="629864" flipH="1">
              <a:off x="1387980" y="793329"/>
              <a:ext cx="3399380" cy="3810113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E9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36">
              <a:extLst>
                <a:ext uri="{FF2B5EF4-FFF2-40B4-BE49-F238E27FC236}">
                  <a16:creationId xmlns:a16="http://schemas.microsoft.com/office/drawing/2014/main" id="{3AADC1D7-B396-4D1C-95D8-F461992425D1}"/>
                </a:ext>
              </a:extLst>
            </p:cNvPr>
            <p:cNvSpPr/>
            <p:nvPr/>
          </p:nvSpPr>
          <p:spPr>
            <a:xfrm rot="19619172">
              <a:off x="376418" y="1069311"/>
              <a:ext cx="3240489" cy="4040493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36">
              <a:extLst>
                <a:ext uri="{FF2B5EF4-FFF2-40B4-BE49-F238E27FC236}">
                  <a16:creationId xmlns:a16="http://schemas.microsoft.com/office/drawing/2014/main" id="{2331FF78-9B40-4868-A356-2289E4C05B92}"/>
                </a:ext>
              </a:extLst>
            </p:cNvPr>
            <p:cNvSpPr/>
            <p:nvPr/>
          </p:nvSpPr>
          <p:spPr>
            <a:xfrm>
              <a:off x="583761" y="896037"/>
              <a:ext cx="4281746" cy="4387047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37">
              <a:extLst>
                <a:ext uri="{FF2B5EF4-FFF2-40B4-BE49-F238E27FC236}">
                  <a16:creationId xmlns:a16="http://schemas.microsoft.com/office/drawing/2014/main" id="{F7D0937F-AE2F-42E2-8A74-5175A0890306}"/>
                </a:ext>
              </a:extLst>
            </p:cNvPr>
            <p:cNvSpPr/>
            <p:nvPr/>
          </p:nvSpPr>
          <p:spPr>
            <a:xfrm>
              <a:off x="1496946" y="3837536"/>
              <a:ext cx="2109211" cy="1194038"/>
            </a:xfrm>
            <a:custGeom>
              <a:avLst/>
              <a:gdLst>
                <a:gd name="connsiteX0" fmla="*/ 0 w 914400"/>
                <a:gd name="connsiteY0" fmla="*/ 331788 h 663575"/>
                <a:gd name="connsiteX1" fmla="*/ 457200 w 914400"/>
                <a:gd name="connsiteY1" fmla="*/ 0 h 663575"/>
                <a:gd name="connsiteX2" fmla="*/ 914400 w 914400"/>
                <a:gd name="connsiteY2" fmla="*/ 331788 h 663575"/>
                <a:gd name="connsiteX3" fmla="*/ 457200 w 914400"/>
                <a:gd name="connsiteY3" fmla="*/ 663576 h 663575"/>
                <a:gd name="connsiteX4" fmla="*/ 0 w 914400"/>
                <a:gd name="connsiteY4" fmla="*/ 331788 h 663575"/>
                <a:gd name="connsiteX0" fmla="*/ 25563 w 939963"/>
                <a:gd name="connsiteY0" fmla="*/ 337968 h 669756"/>
                <a:gd name="connsiteX1" fmla="*/ 103351 w 939963"/>
                <a:gd name="connsiteY1" fmla="*/ 137944 h 669756"/>
                <a:gd name="connsiteX2" fmla="*/ 482763 w 939963"/>
                <a:gd name="connsiteY2" fmla="*/ 6180 h 669756"/>
                <a:gd name="connsiteX3" fmla="*/ 939963 w 939963"/>
                <a:gd name="connsiteY3" fmla="*/ 337968 h 669756"/>
                <a:gd name="connsiteX4" fmla="*/ 482763 w 939963"/>
                <a:gd name="connsiteY4" fmla="*/ 669756 h 669756"/>
                <a:gd name="connsiteX5" fmla="*/ 25563 w 939963"/>
                <a:gd name="connsiteY5" fmla="*/ 337968 h 669756"/>
                <a:gd name="connsiteX0" fmla="*/ 46434 w 960834"/>
                <a:gd name="connsiteY0" fmla="*/ 379855 h 711643"/>
                <a:gd name="connsiteX1" fmla="*/ 67072 w 960834"/>
                <a:gd name="connsiteY1" fmla="*/ 36956 h 711643"/>
                <a:gd name="connsiteX2" fmla="*/ 503634 w 960834"/>
                <a:gd name="connsiteY2" fmla="*/ 48067 h 711643"/>
                <a:gd name="connsiteX3" fmla="*/ 960834 w 960834"/>
                <a:gd name="connsiteY3" fmla="*/ 379855 h 711643"/>
                <a:gd name="connsiteX4" fmla="*/ 503634 w 960834"/>
                <a:gd name="connsiteY4" fmla="*/ 711643 h 711643"/>
                <a:gd name="connsiteX5" fmla="*/ 46434 w 960834"/>
                <a:gd name="connsiteY5" fmla="*/ 379855 h 711643"/>
                <a:gd name="connsiteX0" fmla="*/ 46434 w 973313"/>
                <a:gd name="connsiteY0" fmla="*/ 369808 h 701596"/>
                <a:gd name="connsiteX1" fmla="*/ 67072 w 973313"/>
                <a:gd name="connsiteY1" fmla="*/ 26909 h 701596"/>
                <a:gd name="connsiteX2" fmla="*/ 503634 w 973313"/>
                <a:gd name="connsiteY2" fmla="*/ 38020 h 701596"/>
                <a:gd name="connsiteX3" fmla="*/ 814785 w 973313"/>
                <a:gd name="connsiteY3" fmla="*/ 165021 h 701596"/>
                <a:gd name="connsiteX4" fmla="*/ 960834 w 973313"/>
                <a:gd name="connsiteY4" fmla="*/ 369808 h 701596"/>
                <a:gd name="connsiteX5" fmla="*/ 503634 w 973313"/>
                <a:gd name="connsiteY5" fmla="*/ 701596 h 701596"/>
                <a:gd name="connsiteX6" fmla="*/ 46434 w 973313"/>
                <a:gd name="connsiteY6" fmla="*/ 369808 h 701596"/>
                <a:gd name="connsiteX0" fmla="*/ 46434 w 1086319"/>
                <a:gd name="connsiteY0" fmla="*/ 367084 h 698872"/>
                <a:gd name="connsiteX1" fmla="*/ 67072 w 1086319"/>
                <a:gd name="connsiteY1" fmla="*/ 24185 h 698872"/>
                <a:gd name="connsiteX2" fmla="*/ 503634 w 1086319"/>
                <a:gd name="connsiteY2" fmla="*/ 35296 h 698872"/>
                <a:gd name="connsiteX3" fmla="*/ 1062435 w 1086319"/>
                <a:gd name="connsiteY3" fmla="*/ 90859 h 698872"/>
                <a:gd name="connsiteX4" fmla="*/ 960834 w 1086319"/>
                <a:gd name="connsiteY4" fmla="*/ 367084 h 698872"/>
                <a:gd name="connsiteX5" fmla="*/ 503634 w 1086319"/>
                <a:gd name="connsiteY5" fmla="*/ 698872 h 698872"/>
                <a:gd name="connsiteX6" fmla="*/ 46434 w 1086319"/>
                <a:gd name="connsiteY6" fmla="*/ 367084 h 698872"/>
                <a:gd name="connsiteX0" fmla="*/ 46434 w 1086319"/>
                <a:gd name="connsiteY0" fmla="*/ 353953 h 685741"/>
                <a:gd name="connsiteX1" fmla="*/ 67072 w 1086319"/>
                <a:gd name="connsiteY1" fmla="*/ 11054 h 685741"/>
                <a:gd name="connsiteX2" fmla="*/ 503634 w 1086319"/>
                <a:gd name="connsiteY2" fmla="*/ 136465 h 685741"/>
                <a:gd name="connsiteX3" fmla="*/ 1062435 w 1086319"/>
                <a:gd name="connsiteY3" fmla="*/ 77728 h 685741"/>
                <a:gd name="connsiteX4" fmla="*/ 960834 w 1086319"/>
                <a:gd name="connsiteY4" fmla="*/ 353953 h 685741"/>
                <a:gd name="connsiteX5" fmla="*/ 503634 w 1086319"/>
                <a:gd name="connsiteY5" fmla="*/ 685741 h 685741"/>
                <a:gd name="connsiteX6" fmla="*/ 46434 w 1086319"/>
                <a:gd name="connsiteY6" fmla="*/ 353953 h 685741"/>
                <a:gd name="connsiteX0" fmla="*/ 46434 w 1096351"/>
                <a:gd name="connsiteY0" fmla="*/ 353953 h 685774"/>
                <a:gd name="connsiteX1" fmla="*/ 67072 w 1096351"/>
                <a:gd name="connsiteY1" fmla="*/ 11054 h 685774"/>
                <a:gd name="connsiteX2" fmla="*/ 503634 w 1096351"/>
                <a:gd name="connsiteY2" fmla="*/ 136465 h 685774"/>
                <a:gd name="connsiteX3" fmla="*/ 1062435 w 1096351"/>
                <a:gd name="connsiteY3" fmla="*/ 77728 h 685774"/>
                <a:gd name="connsiteX4" fmla="*/ 1017984 w 1096351"/>
                <a:gd name="connsiteY4" fmla="*/ 373003 h 685774"/>
                <a:gd name="connsiteX5" fmla="*/ 503634 w 1096351"/>
                <a:gd name="connsiteY5" fmla="*/ 685741 h 685774"/>
                <a:gd name="connsiteX6" fmla="*/ 46434 w 1096351"/>
                <a:gd name="connsiteY6" fmla="*/ 353953 h 685774"/>
                <a:gd name="connsiteX0" fmla="*/ 47425 w 1097342"/>
                <a:gd name="connsiteY0" fmla="*/ 353953 h 571506"/>
                <a:gd name="connsiteX1" fmla="*/ 68063 w 1097342"/>
                <a:gd name="connsiteY1" fmla="*/ 11054 h 571506"/>
                <a:gd name="connsiteX2" fmla="*/ 504625 w 1097342"/>
                <a:gd name="connsiteY2" fmla="*/ 136465 h 571506"/>
                <a:gd name="connsiteX3" fmla="*/ 1063426 w 1097342"/>
                <a:gd name="connsiteY3" fmla="*/ 77728 h 571506"/>
                <a:gd name="connsiteX4" fmla="*/ 1018975 w 1097342"/>
                <a:gd name="connsiteY4" fmla="*/ 373003 h 571506"/>
                <a:gd name="connsiteX5" fmla="*/ 518913 w 1097342"/>
                <a:gd name="connsiteY5" fmla="*/ 571441 h 571506"/>
                <a:gd name="connsiteX6" fmla="*/ 47425 w 1097342"/>
                <a:gd name="connsiteY6" fmla="*/ 353953 h 571506"/>
                <a:gd name="connsiteX0" fmla="*/ 54590 w 1104507"/>
                <a:gd name="connsiteY0" fmla="*/ 367638 h 585191"/>
                <a:gd name="connsiteX1" fmla="*/ 60940 w 1104507"/>
                <a:gd name="connsiteY1" fmla="*/ 10451 h 585191"/>
                <a:gd name="connsiteX2" fmla="*/ 511790 w 1104507"/>
                <a:gd name="connsiteY2" fmla="*/ 150150 h 585191"/>
                <a:gd name="connsiteX3" fmla="*/ 1070591 w 1104507"/>
                <a:gd name="connsiteY3" fmla="*/ 91413 h 585191"/>
                <a:gd name="connsiteX4" fmla="*/ 1026140 w 1104507"/>
                <a:gd name="connsiteY4" fmla="*/ 386688 h 585191"/>
                <a:gd name="connsiteX5" fmla="*/ 526078 w 1104507"/>
                <a:gd name="connsiteY5" fmla="*/ 585126 h 585191"/>
                <a:gd name="connsiteX6" fmla="*/ 54590 w 1104507"/>
                <a:gd name="connsiteY6" fmla="*/ 367638 h 585191"/>
                <a:gd name="connsiteX0" fmla="*/ 72801 w 1089380"/>
                <a:gd name="connsiteY0" fmla="*/ 348588 h 585377"/>
                <a:gd name="connsiteX1" fmla="*/ 45813 w 1089380"/>
                <a:gd name="connsiteY1" fmla="*/ 10451 h 585377"/>
                <a:gd name="connsiteX2" fmla="*/ 496663 w 1089380"/>
                <a:gd name="connsiteY2" fmla="*/ 150150 h 585377"/>
                <a:gd name="connsiteX3" fmla="*/ 1055464 w 1089380"/>
                <a:gd name="connsiteY3" fmla="*/ 91413 h 585377"/>
                <a:gd name="connsiteX4" fmla="*/ 1011013 w 1089380"/>
                <a:gd name="connsiteY4" fmla="*/ 386688 h 585377"/>
                <a:gd name="connsiteX5" fmla="*/ 510951 w 1089380"/>
                <a:gd name="connsiteY5" fmla="*/ 585126 h 585377"/>
                <a:gd name="connsiteX6" fmla="*/ 72801 w 1089380"/>
                <a:gd name="connsiteY6" fmla="*/ 348588 h 585377"/>
                <a:gd name="connsiteX0" fmla="*/ 72321 w 1088900"/>
                <a:gd name="connsiteY0" fmla="*/ 348588 h 537913"/>
                <a:gd name="connsiteX1" fmla="*/ 45333 w 1088900"/>
                <a:gd name="connsiteY1" fmla="*/ 10451 h 537913"/>
                <a:gd name="connsiteX2" fmla="*/ 496183 w 1088900"/>
                <a:gd name="connsiteY2" fmla="*/ 150150 h 537913"/>
                <a:gd name="connsiteX3" fmla="*/ 1054984 w 1088900"/>
                <a:gd name="connsiteY3" fmla="*/ 91413 h 537913"/>
                <a:gd name="connsiteX4" fmla="*/ 1010533 w 1088900"/>
                <a:gd name="connsiteY4" fmla="*/ 386688 h 537913"/>
                <a:gd name="connsiteX5" fmla="*/ 500946 w 1088900"/>
                <a:gd name="connsiteY5" fmla="*/ 537501 h 537913"/>
                <a:gd name="connsiteX6" fmla="*/ 72321 w 1088900"/>
                <a:gd name="connsiteY6" fmla="*/ 348588 h 537913"/>
                <a:gd name="connsiteX0" fmla="*/ 72321 w 1085737"/>
                <a:gd name="connsiteY0" fmla="*/ 348588 h 537714"/>
                <a:gd name="connsiteX1" fmla="*/ 45333 w 1085737"/>
                <a:gd name="connsiteY1" fmla="*/ 10451 h 537714"/>
                <a:gd name="connsiteX2" fmla="*/ 496183 w 1085737"/>
                <a:gd name="connsiteY2" fmla="*/ 150150 h 537714"/>
                <a:gd name="connsiteX3" fmla="*/ 1054984 w 1085737"/>
                <a:gd name="connsiteY3" fmla="*/ 91413 h 537714"/>
                <a:gd name="connsiteX4" fmla="*/ 996245 w 1085737"/>
                <a:gd name="connsiteY4" fmla="*/ 377163 h 537714"/>
                <a:gd name="connsiteX5" fmla="*/ 500946 w 1085737"/>
                <a:gd name="connsiteY5" fmla="*/ 537501 h 537714"/>
                <a:gd name="connsiteX6" fmla="*/ 72321 w 1085737"/>
                <a:gd name="connsiteY6" fmla="*/ 348588 h 537714"/>
                <a:gd name="connsiteX0" fmla="*/ 72321 w 1086605"/>
                <a:gd name="connsiteY0" fmla="*/ 348588 h 537683"/>
                <a:gd name="connsiteX1" fmla="*/ 45333 w 1086605"/>
                <a:gd name="connsiteY1" fmla="*/ 10451 h 537683"/>
                <a:gd name="connsiteX2" fmla="*/ 496183 w 1086605"/>
                <a:gd name="connsiteY2" fmla="*/ 150150 h 537683"/>
                <a:gd name="connsiteX3" fmla="*/ 1054984 w 1086605"/>
                <a:gd name="connsiteY3" fmla="*/ 91413 h 537683"/>
                <a:gd name="connsiteX4" fmla="*/ 996245 w 1086605"/>
                <a:gd name="connsiteY4" fmla="*/ 377163 h 537683"/>
                <a:gd name="connsiteX5" fmla="*/ 500946 w 1086605"/>
                <a:gd name="connsiteY5" fmla="*/ 537501 h 537683"/>
                <a:gd name="connsiteX6" fmla="*/ 72321 w 1086605"/>
                <a:gd name="connsiteY6" fmla="*/ 348588 h 53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605" h="537683">
                  <a:moveTo>
                    <a:pt x="72321" y="348588"/>
                  </a:moveTo>
                  <a:cubicBezTo>
                    <a:pt x="-3614" y="260746"/>
                    <a:pt x="-30867" y="65749"/>
                    <a:pt x="45333" y="10451"/>
                  </a:cubicBezTo>
                  <a:cubicBezTo>
                    <a:pt x="121533" y="-44847"/>
                    <a:pt x="327908" y="136656"/>
                    <a:pt x="496183" y="150150"/>
                  </a:cubicBezTo>
                  <a:cubicBezTo>
                    <a:pt x="664458" y="163644"/>
                    <a:pt x="978784" y="36115"/>
                    <a:pt x="1054984" y="91413"/>
                  </a:cubicBezTo>
                  <a:cubicBezTo>
                    <a:pt x="1131184" y="146711"/>
                    <a:pt x="1052866" y="316309"/>
                    <a:pt x="996245" y="377163"/>
                  </a:cubicBezTo>
                  <a:cubicBezTo>
                    <a:pt x="925826" y="452847"/>
                    <a:pt x="654933" y="542263"/>
                    <a:pt x="500946" y="537501"/>
                  </a:cubicBezTo>
                  <a:cubicBezTo>
                    <a:pt x="346959" y="532739"/>
                    <a:pt x="148256" y="436430"/>
                    <a:pt x="72321" y="3485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FC01534-E87A-4354-902A-2BBB1917EF87}"/>
                </a:ext>
              </a:extLst>
            </p:cNvPr>
            <p:cNvSpPr/>
            <p:nvPr/>
          </p:nvSpPr>
          <p:spPr>
            <a:xfrm>
              <a:off x="3528625" y="3681594"/>
              <a:ext cx="282278" cy="155942"/>
            </a:xfrm>
            <a:prstGeom prst="ellipse">
              <a:avLst/>
            </a:pr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6399983-B3D5-4494-9F07-4914AF3BE151}"/>
                </a:ext>
              </a:extLst>
            </p:cNvPr>
            <p:cNvSpPr/>
            <p:nvPr/>
          </p:nvSpPr>
          <p:spPr>
            <a:xfrm rot="473535">
              <a:off x="1311739" y="3507010"/>
              <a:ext cx="282278" cy="155942"/>
            </a:xfrm>
            <a:prstGeom prst="ellipse">
              <a:avLst/>
            </a:pr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02CF291-F89C-4D8C-B029-AA800E91ED19}"/>
                </a:ext>
              </a:extLst>
            </p:cNvPr>
            <p:cNvGrpSpPr/>
            <p:nvPr/>
          </p:nvGrpSpPr>
          <p:grpSpPr>
            <a:xfrm>
              <a:off x="1852291" y="3355709"/>
              <a:ext cx="495794" cy="265871"/>
              <a:chOff x="1828010" y="3319378"/>
              <a:chExt cx="495794" cy="265871"/>
            </a:xfrm>
            <a:solidFill>
              <a:schemeClr val="bg2">
                <a:lumMod val="25000"/>
              </a:schemeClr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09A2BA3-BA2E-4D94-862E-3BAF362DB8EF}"/>
                  </a:ext>
                </a:extLst>
              </p:cNvPr>
              <p:cNvSpPr/>
              <p:nvPr/>
            </p:nvSpPr>
            <p:spPr>
              <a:xfrm rot="1800000">
                <a:off x="1841204" y="3319378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1D5355C-BC6A-49D3-BDEE-76286EF70076}"/>
                  </a:ext>
                </a:extLst>
              </p:cNvPr>
              <p:cNvSpPr/>
              <p:nvPr/>
            </p:nvSpPr>
            <p:spPr>
              <a:xfrm rot="20700000">
                <a:off x="1828010" y="3478569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3A3D453-24F8-4C5B-A72B-AC6E6657470E}"/>
                </a:ext>
              </a:extLst>
            </p:cNvPr>
            <p:cNvGrpSpPr/>
            <p:nvPr/>
          </p:nvGrpSpPr>
          <p:grpSpPr>
            <a:xfrm rot="526404" flipH="1">
              <a:off x="2829492" y="3408974"/>
              <a:ext cx="495794" cy="265871"/>
              <a:chOff x="1828010" y="3319378"/>
              <a:chExt cx="495794" cy="265871"/>
            </a:xfrm>
            <a:solidFill>
              <a:schemeClr val="bg2">
                <a:lumMod val="25000"/>
              </a:schemeClr>
            </a:solidFill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20C056-09F5-4BD7-B39D-0F099E6FFA47}"/>
                  </a:ext>
                </a:extLst>
              </p:cNvPr>
              <p:cNvSpPr/>
              <p:nvPr/>
            </p:nvSpPr>
            <p:spPr>
              <a:xfrm rot="1800000">
                <a:off x="1841204" y="3319378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BC86EB0-DFDB-4348-B2B0-5D18E7CE68DB}"/>
                  </a:ext>
                </a:extLst>
              </p:cNvPr>
              <p:cNvSpPr/>
              <p:nvPr/>
            </p:nvSpPr>
            <p:spPr>
              <a:xfrm rot="20700000">
                <a:off x="1828010" y="3478569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B52DEF3-70C6-4AC6-9525-7FD7377AEC22}"/>
                </a:ext>
              </a:extLst>
            </p:cNvPr>
            <p:cNvSpPr/>
            <p:nvPr/>
          </p:nvSpPr>
          <p:spPr>
            <a:xfrm>
              <a:off x="727671" y="2305357"/>
              <a:ext cx="3840877" cy="469287"/>
            </a:xfrm>
            <a:custGeom>
              <a:avLst/>
              <a:gdLst>
                <a:gd name="connsiteX0" fmla="*/ 214256 w 3982596"/>
                <a:gd name="connsiteY0" fmla="*/ 407145 h 469736"/>
                <a:gd name="connsiteX1" fmla="*/ 295536 w 3982596"/>
                <a:gd name="connsiteY1" fmla="*/ 163305 h 469736"/>
                <a:gd name="connsiteX2" fmla="*/ 1921136 w 3982596"/>
                <a:gd name="connsiteY2" fmla="*/ 10905 h 469736"/>
                <a:gd name="connsiteX3" fmla="*/ 3363856 w 3982596"/>
                <a:gd name="connsiteY3" fmla="*/ 214105 h 469736"/>
                <a:gd name="connsiteX4" fmla="*/ 3760096 w 3982596"/>
                <a:gd name="connsiteY4" fmla="*/ 10905 h 469736"/>
                <a:gd name="connsiteX5" fmla="*/ 3963296 w 3982596"/>
                <a:gd name="connsiteY5" fmla="*/ 51545 h 469736"/>
                <a:gd name="connsiteX6" fmla="*/ 3932816 w 3982596"/>
                <a:gd name="connsiteY6" fmla="*/ 254745 h 469736"/>
                <a:gd name="connsiteX7" fmla="*/ 3597536 w 3982596"/>
                <a:gd name="connsiteY7" fmla="*/ 468105 h 469736"/>
                <a:gd name="connsiteX8" fmla="*/ 2591696 w 3982596"/>
                <a:gd name="connsiteY8" fmla="*/ 356345 h 469736"/>
                <a:gd name="connsiteX9" fmla="*/ 214256 w 3982596"/>
                <a:gd name="connsiteY9" fmla="*/ 407145 h 469736"/>
                <a:gd name="connsiteX0" fmla="*/ 276112 w 4044452"/>
                <a:gd name="connsiteY0" fmla="*/ 407145 h 469736"/>
                <a:gd name="connsiteX1" fmla="*/ 229317 w 4044452"/>
                <a:gd name="connsiteY1" fmla="*/ 109965 h 469736"/>
                <a:gd name="connsiteX2" fmla="*/ 1982992 w 4044452"/>
                <a:gd name="connsiteY2" fmla="*/ 10905 h 469736"/>
                <a:gd name="connsiteX3" fmla="*/ 3425712 w 4044452"/>
                <a:gd name="connsiteY3" fmla="*/ 214105 h 469736"/>
                <a:gd name="connsiteX4" fmla="*/ 3821952 w 4044452"/>
                <a:gd name="connsiteY4" fmla="*/ 10905 h 469736"/>
                <a:gd name="connsiteX5" fmla="*/ 4025152 w 4044452"/>
                <a:gd name="connsiteY5" fmla="*/ 51545 h 469736"/>
                <a:gd name="connsiteX6" fmla="*/ 3994672 w 4044452"/>
                <a:gd name="connsiteY6" fmla="*/ 254745 h 469736"/>
                <a:gd name="connsiteX7" fmla="*/ 3659392 w 4044452"/>
                <a:gd name="connsiteY7" fmla="*/ 468105 h 469736"/>
                <a:gd name="connsiteX8" fmla="*/ 2653552 w 4044452"/>
                <a:gd name="connsiteY8" fmla="*/ 356345 h 469736"/>
                <a:gd name="connsiteX9" fmla="*/ 276112 w 4044452"/>
                <a:gd name="connsiteY9" fmla="*/ 407145 h 469736"/>
                <a:gd name="connsiteX0" fmla="*/ 202794 w 4163246"/>
                <a:gd name="connsiteY0" fmla="*/ 369045 h 469840"/>
                <a:gd name="connsiteX1" fmla="*/ 348111 w 4163246"/>
                <a:gd name="connsiteY1" fmla="*/ 109965 h 469840"/>
                <a:gd name="connsiteX2" fmla="*/ 2101786 w 4163246"/>
                <a:gd name="connsiteY2" fmla="*/ 10905 h 469840"/>
                <a:gd name="connsiteX3" fmla="*/ 3544506 w 4163246"/>
                <a:gd name="connsiteY3" fmla="*/ 214105 h 469840"/>
                <a:gd name="connsiteX4" fmla="*/ 3940746 w 4163246"/>
                <a:gd name="connsiteY4" fmla="*/ 10905 h 469840"/>
                <a:gd name="connsiteX5" fmla="*/ 4143946 w 4163246"/>
                <a:gd name="connsiteY5" fmla="*/ 51545 h 469840"/>
                <a:gd name="connsiteX6" fmla="*/ 4113466 w 4163246"/>
                <a:gd name="connsiteY6" fmla="*/ 254745 h 469840"/>
                <a:gd name="connsiteX7" fmla="*/ 3778186 w 4163246"/>
                <a:gd name="connsiteY7" fmla="*/ 468105 h 469840"/>
                <a:gd name="connsiteX8" fmla="*/ 2772346 w 4163246"/>
                <a:gd name="connsiteY8" fmla="*/ 356345 h 469840"/>
                <a:gd name="connsiteX9" fmla="*/ 202794 w 4163246"/>
                <a:gd name="connsiteY9" fmla="*/ 369045 h 469840"/>
                <a:gd name="connsiteX0" fmla="*/ 73041 w 4033493"/>
                <a:gd name="connsiteY0" fmla="*/ 369045 h 469840"/>
                <a:gd name="connsiteX1" fmla="*/ 218358 w 4033493"/>
                <a:gd name="connsiteY1" fmla="*/ 109965 h 469840"/>
                <a:gd name="connsiteX2" fmla="*/ 1972033 w 4033493"/>
                <a:gd name="connsiteY2" fmla="*/ 10905 h 469840"/>
                <a:gd name="connsiteX3" fmla="*/ 3414753 w 4033493"/>
                <a:gd name="connsiteY3" fmla="*/ 214105 h 469840"/>
                <a:gd name="connsiteX4" fmla="*/ 3810993 w 4033493"/>
                <a:gd name="connsiteY4" fmla="*/ 10905 h 469840"/>
                <a:gd name="connsiteX5" fmla="*/ 4014193 w 4033493"/>
                <a:gd name="connsiteY5" fmla="*/ 51545 h 469840"/>
                <a:gd name="connsiteX6" fmla="*/ 3983713 w 4033493"/>
                <a:gd name="connsiteY6" fmla="*/ 254745 h 469840"/>
                <a:gd name="connsiteX7" fmla="*/ 3648433 w 4033493"/>
                <a:gd name="connsiteY7" fmla="*/ 468105 h 469840"/>
                <a:gd name="connsiteX8" fmla="*/ 2642593 w 4033493"/>
                <a:gd name="connsiteY8" fmla="*/ 356345 h 469840"/>
                <a:gd name="connsiteX9" fmla="*/ 73041 w 4033493"/>
                <a:gd name="connsiteY9" fmla="*/ 369045 h 469840"/>
                <a:gd name="connsiteX0" fmla="*/ 160388 w 4120840"/>
                <a:gd name="connsiteY0" fmla="*/ 369045 h 469070"/>
                <a:gd name="connsiteX1" fmla="*/ 305705 w 4120840"/>
                <a:gd name="connsiteY1" fmla="*/ 109965 h 469070"/>
                <a:gd name="connsiteX2" fmla="*/ 2059380 w 4120840"/>
                <a:gd name="connsiteY2" fmla="*/ 10905 h 469070"/>
                <a:gd name="connsiteX3" fmla="*/ 3502100 w 4120840"/>
                <a:gd name="connsiteY3" fmla="*/ 214105 h 469070"/>
                <a:gd name="connsiteX4" fmla="*/ 3898340 w 4120840"/>
                <a:gd name="connsiteY4" fmla="*/ 10905 h 469070"/>
                <a:gd name="connsiteX5" fmla="*/ 4101540 w 4120840"/>
                <a:gd name="connsiteY5" fmla="*/ 51545 h 469070"/>
                <a:gd name="connsiteX6" fmla="*/ 4071060 w 4120840"/>
                <a:gd name="connsiteY6" fmla="*/ 254745 h 469070"/>
                <a:gd name="connsiteX7" fmla="*/ 3735780 w 4120840"/>
                <a:gd name="connsiteY7" fmla="*/ 468105 h 469070"/>
                <a:gd name="connsiteX8" fmla="*/ 2153602 w 4120840"/>
                <a:gd name="connsiteY8" fmla="*/ 257285 h 469070"/>
                <a:gd name="connsiteX9" fmla="*/ 160388 w 4120840"/>
                <a:gd name="connsiteY9" fmla="*/ 369045 h 469070"/>
                <a:gd name="connsiteX0" fmla="*/ 160388 w 4128960"/>
                <a:gd name="connsiteY0" fmla="*/ 369262 h 469287"/>
                <a:gd name="connsiteX1" fmla="*/ 305705 w 4128960"/>
                <a:gd name="connsiteY1" fmla="*/ 110182 h 469287"/>
                <a:gd name="connsiteX2" fmla="*/ 2059380 w 4128960"/>
                <a:gd name="connsiteY2" fmla="*/ 11122 h 469287"/>
                <a:gd name="connsiteX3" fmla="*/ 3502100 w 4128960"/>
                <a:gd name="connsiteY3" fmla="*/ 214322 h 469287"/>
                <a:gd name="connsiteX4" fmla="*/ 3898340 w 4128960"/>
                <a:gd name="connsiteY4" fmla="*/ 11122 h 469287"/>
                <a:gd name="connsiteX5" fmla="*/ 4101540 w 4128960"/>
                <a:gd name="connsiteY5" fmla="*/ 51762 h 469287"/>
                <a:gd name="connsiteX6" fmla="*/ 4087069 w 4128960"/>
                <a:gd name="connsiteY6" fmla="*/ 262582 h 469287"/>
                <a:gd name="connsiteX7" fmla="*/ 3735780 w 4128960"/>
                <a:gd name="connsiteY7" fmla="*/ 468322 h 469287"/>
                <a:gd name="connsiteX8" fmla="*/ 2153602 w 4128960"/>
                <a:gd name="connsiteY8" fmla="*/ 257502 h 469287"/>
                <a:gd name="connsiteX9" fmla="*/ 160388 w 4128960"/>
                <a:gd name="connsiteY9" fmla="*/ 369262 h 469287"/>
                <a:gd name="connsiteX0" fmla="*/ 66210 w 4034782"/>
                <a:gd name="connsiteY0" fmla="*/ 369262 h 469287"/>
                <a:gd name="connsiteX1" fmla="*/ 211527 w 4034782"/>
                <a:gd name="connsiteY1" fmla="*/ 110182 h 469287"/>
                <a:gd name="connsiteX2" fmla="*/ 1965202 w 4034782"/>
                <a:gd name="connsiteY2" fmla="*/ 11122 h 469287"/>
                <a:gd name="connsiteX3" fmla="*/ 3407922 w 4034782"/>
                <a:gd name="connsiteY3" fmla="*/ 214322 h 469287"/>
                <a:gd name="connsiteX4" fmla="*/ 3804162 w 4034782"/>
                <a:gd name="connsiteY4" fmla="*/ 11122 h 469287"/>
                <a:gd name="connsiteX5" fmla="*/ 4007362 w 4034782"/>
                <a:gd name="connsiteY5" fmla="*/ 51762 h 469287"/>
                <a:gd name="connsiteX6" fmla="*/ 3992891 w 4034782"/>
                <a:gd name="connsiteY6" fmla="*/ 262582 h 469287"/>
                <a:gd name="connsiteX7" fmla="*/ 3641602 w 4034782"/>
                <a:gd name="connsiteY7" fmla="*/ 468322 h 469287"/>
                <a:gd name="connsiteX8" fmla="*/ 2059424 w 4034782"/>
                <a:gd name="connsiteY8" fmla="*/ 257502 h 469287"/>
                <a:gd name="connsiteX9" fmla="*/ 66210 w 4034782"/>
                <a:gd name="connsiteY9" fmla="*/ 369262 h 46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4782" h="469287">
                  <a:moveTo>
                    <a:pt x="66210" y="369262"/>
                  </a:moveTo>
                  <a:cubicBezTo>
                    <a:pt x="-25646" y="329469"/>
                    <a:pt x="-57713" y="169449"/>
                    <a:pt x="211527" y="110182"/>
                  </a:cubicBezTo>
                  <a:cubicBezTo>
                    <a:pt x="753394" y="59382"/>
                    <a:pt x="1432470" y="-6235"/>
                    <a:pt x="1965202" y="11122"/>
                  </a:cubicBezTo>
                  <a:cubicBezTo>
                    <a:pt x="2497934" y="28479"/>
                    <a:pt x="3101429" y="214322"/>
                    <a:pt x="3407922" y="214322"/>
                  </a:cubicBezTo>
                  <a:cubicBezTo>
                    <a:pt x="3714415" y="214322"/>
                    <a:pt x="3704255" y="38215"/>
                    <a:pt x="3804162" y="11122"/>
                  </a:cubicBezTo>
                  <a:cubicBezTo>
                    <a:pt x="3904069" y="-15971"/>
                    <a:pt x="3975907" y="9852"/>
                    <a:pt x="4007362" y="51762"/>
                  </a:cubicBezTo>
                  <a:cubicBezTo>
                    <a:pt x="4038817" y="93672"/>
                    <a:pt x="4053851" y="193155"/>
                    <a:pt x="3992891" y="262582"/>
                  </a:cubicBezTo>
                  <a:cubicBezTo>
                    <a:pt x="3931931" y="332009"/>
                    <a:pt x="3865122" y="451389"/>
                    <a:pt x="3641602" y="468322"/>
                  </a:cubicBezTo>
                  <a:cubicBezTo>
                    <a:pt x="3418082" y="485255"/>
                    <a:pt x="2655323" y="274012"/>
                    <a:pt x="2059424" y="257502"/>
                  </a:cubicBezTo>
                  <a:cubicBezTo>
                    <a:pt x="1463525" y="240992"/>
                    <a:pt x="158066" y="409055"/>
                    <a:pt x="66210" y="3692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4EF01B-ADA2-4AF9-B3D6-5807E82A1778}"/>
                </a:ext>
              </a:extLst>
            </p:cNvPr>
            <p:cNvSpPr txBox="1"/>
            <p:nvPr/>
          </p:nvSpPr>
          <p:spPr>
            <a:xfrm>
              <a:off x="1603387" y="2295816"/>
              <a:ext cx="269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1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10A096-34A0-457D-BB45-C88E501FDD6E}"/>
                </a:ext>
              </a:extLst>
            </p:cNvPr>
            <p:cNvSpPr txBox="1"/>
            <p:nvPr/>
          </p:nvSpPr>
          <p:spPr>
            <a:xfrm>
              <a:off x="1996662" y="225440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0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7E1770-57CD-4C10-BCEE-EC7AC1833AB4}"/>
                </a:ext>
              </a:extLst>
            </p:cNvPr>
            <p:cNvSpPr txBox="1"/>
            <p:nvPr/>
          </p:nvSpPr>
          <p:spPr>
            <a:xfrm>
              <a:off x="2403712" y="225440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0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892E0-D6A4-4104-A0D2-BA0FBC95C1B2}"/>
                </a:ext>
              </a:extLst>
            </p:cNvPr>
            <p:cNvSpPr txBox="1"/>
            <p:nvPr/>
          </p:nvSpPr>
          <p:spPr>
            <a:xfrm rot="661360">
              <a:off x="2856256" y="228362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0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4DD187-F62F-4C47-A778-775C702574D9}"/>
                </a:ext>
              </a:extLst>
            </p:cNvPr>
            <p:cNvSpPr txBox="1"/>
            <p:nvPr/>
          </p:nvSpPr>
          <p:spPr>
            <a:xfrm rot="710651">
              <a:off x="3314896" y="2367526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0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8D98A04-C381-4878-B642-81916DA0A09B}"/>
              </a:ext>
            </a:extLst>
          </p:cNvPr>
          <p:cNvSpPr txBox="1"/>
          <p:nvPr/>
        </p:nvSpPr>
        <p:spPr>
          <a:xfrm>
            <a:off x="6524075" y="1213493"/>
            <a:ext cx="330557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dirty="0" err="1">
                <a:solidFill>
                  <a:schemeClr val="bg1"/>
                </a:solidFill>
                <a:effectLst>
                  <a:glow rad="101600">
                    <a:schemeClr val="bg2">
                      <a:lumMod val="90000"/>
                      <a:alpha val="6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전곽일보</a:t>
            </a:r>
            <a:endParaRPr lang="en-US" altLang="ko-KR" sz="4400" dirty="0">
              <a:solidFill>
                <a:schemeClr val="bg1"/>
              </a:solidFill>
              <a:effectLst>
                <a:glow rad="101600">
                  <a:schemeClr val="bg2">
                    <a:lumMod val="90000"/>
                    <a:alpha val="60000"/>
                  </a:schemeClr>
                </a:glo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7200" dirty="0">
                <a:solidFill>
                  <a:schemeClr val="accent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7200" dirty="0">
                <a:solidFill>
                  <a:schemeClr val="accent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만회</a:t>
            </a:r>
            <a:endParaRPr lang="en-US" altLang="ko-KR" sz="7200" dirty="0">
              <a:solidFill>
                <a:schemeClr val="accent4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ko-KR" altLang="en-US" sz="11500" dirty="0">
                <a:solidFill>
                  <a:srgbClr val="E4484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돌파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F2A56-B2E7-4E9C-B69C-3BF30985A403}"/>
              </a:ext>
            </a:extLst>
          </p:cNvPr>
          <p:cNvSpPr txBox="1"/>
          <p:nvPr/>
        </p:nvSpPr>
        <p:spPr>
          <a:xfrm>
            <a:off x="7084984" y="5625513"/>
            <a:ext cx="173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HuziKIM</a:t>
            </a:r>
            <a:r>
              <a:rPr lang="en-US" altLang="ko-KR" sz="2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®</a:t>
            </a:r>
            <a:endParaRPr lang="ko-KR" altLang="en-US" sz="5400" dirty="0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86856FE-71FF-4E3B-A837-0F5F90AB1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72" b="22315"/>
          <a:stretch/>
        </p:blipFill>
        <p:spPr>
          <a:xfrm>
            <a:off x="9917478" y="1469508"/>
            <a:ext cx="2308611" cy="2434353"/>
          </a:xfrm>
          <a:prstGeom prst="rect">
            <a:avLst/>
          </a:prstGeom>
        </p:spPr>
      </p:pic>
      <p:pic>
        <p:nvPicPr>
          <p:cNvPr id="48" name="Picture 4" descr="earth from space illustì ëí ì´ë¯¸ì§ ê²ìê²°ê³¼">
            <a:extLst>
              <a:ext uri="{FF2B5EF4-FFF2-40B4-BE49-F238E27FC236}">
                <a16:creationId xmlns:a16="http://schemas.microsoft.com/office/drawing/2014/main" id="{B1DDC550-7595-4C55-AF8B-0A3F15502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928" b="94974" l="45167" r="94500">
                        <a14:foregroundMark x1="46667" y1="78737" x2="46667" y2="71778"/>
                        <a14:foregroundMark x1="46167" y1="79768" x2="45167" y2="80541"/>
                        <a14:backgroundMark x1="59667" y1="77191" x2="61000" y2="73325"/>
                        <a14:backgroundMark x1="61000" y1="73325" x2="65333" y2="70361"/>
                        <a14:backgroundMark x1="65333" y1="70361" x2="78333" y2="66881"/>
                        <a14:backgroundMark x1="78333" y1="66881" x2="71667" y2="67268"/>
                        <a14:backgroundMark x1="71667" y1="67268" x2="63333" y2="70103"/>
                        <a14:backgroundMark x1="63333" y1="70103" x2="59500" y2="65077"/>
                        <a14:backgroundMark x1="59500" y1="65077" x2="44667" y2="62242"/>
                        <a14:backgroundMark x1="44667" y1="62242" x2="44333" y2="59149"/>
                        <a14:backgroundMark x1="57667" y1="78866" x2="46833" y2="60567"/>
                        <a14:backgroundMark x1="77667" y1="74227" x2="69500" y2="54639"/>
                        <a14:backgroundMark x1="69500" y1="54639" x2="68833" y2="53866"/>
                        <a14:backgroundMark x1="85500" y1="58119" x2="78500" y2="62758"/>
                        <a14:backgroundMark x1="78500" y1="62758" x2="69000" y2="65851"/>
                        <a14:backgroundMark x1="78667" y1="58119" x2="72000" y2="61082"/>
                        <a14:backgroundMark x1="72000" y1="61082" x2="66333" y2="61469"/>
                        <a14:backgroundMark x1="66333" y1="61469" x2="75667" y2="57603"/>
                        <a14:backgroundMark x1="75667" y1="57603" x2="84833" y2="57474"/>
                        <a14:backgroundMark x1="84833" y1="57474" x2="78833" y2="59665"/>
                        <a14:backgroundMark x1="78833" y1="59665" x2="78833" y2="59407"/>
                        <a14:backgroundMark x1="70833" y1="73969" x2="69333" y2="62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42" t="51073"/>
          <a:stretch/>
        </p:blipFill>
        <p:spPr bwMode="auto">
          <a:xfrm rot="10800000">
            <a:off x="6735158" y="539307"/>
            <a:ext cx="5456839" cy="629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DF7D97A-AD7C-49C6-93D6-9EA9EEDC4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986892" y="11399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0EF856-04DB-48DF-A83B-E9F8869F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76200"/>
            <a:ext cx="7591425" cy="67056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30915E16-1395-44AD-8682-D8803CC612EF}"/>
              </a:ext>
            </a:extLst>
          </p:cNvPr>
          <p:cNvGrpSpPr/>
          <p:nvPr/>
        </p:nvGrpSpPr>
        <p:grpSpPr>
          <a:xfrm rot="900000">
            <a:off x="2727701" y="1640823"/>
            <a:ext cx="3802896" cy="3803460"/>
            <a:chOff x="376418" y="793329"/>
            <a:chExt cx="4489089" cy="4489755"/>
          </a:xfrm>
          <a:effectLst/>
        </p:grpSpPr>
        <p:sp>
          <p:nvSpPr>
            <p:cNvPr id="4" name="타원 36">
              <a:extLst>
                <a:ext uri="{FF2B5EF4-FFF2-40B4-BE49-F238E27FC236}">
                  <a16:creationId xmlns:a16="http://schemas.microsoft.com/office/drawing/2014/main" id="{EC4A082D-BFA1-4174-81BC-BA5EC322FCA7}"/>
                </a:ext>
              </a:extLst>
            </p:cNvPr>
            <p:cNvSpPr/>
            <p:nvPr/>
          </p:nvSpPr>
          <p:spPr>
            <a:xfrm rot="629864" flipH="1">
              <a:off x="1387980" y="793329"/>
              <a:ext cx="3399380" cy="3810113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E9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36">
              <a:extLst>
                <a:ext uri="{FF2B5EF4-FFF2-40B4-BE49-F238E27FC236}">
                  <a16:creationId xmlns:a16="http://schemas.microsoft.com/office/drawing/2014/main" id="{3AADC1D7-B396-4D1C-95D8-F461992425D1}"/>
                </a:ext>
              </a:extLst>
            </p:cNvPr>
            <p:cNvSpPr/>
            <p:nvPr/>
          </p:nvSpPr>
          <p:spPr>
            <a:xfrm rot="19619172">
              <a:off x="376418" y="1069311"/>
              <a:ext cx="3240489" cy="4040493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36">
              <a:extLst>
                <a:ext uri="{FF2B5EF4-FFF2-40B4-BE49-F238E27FC236}">
                  <a16:creationId xmlns:a16="http://schemas.microsoft.com/office/drawing/2014/main" id="{2331FF78-9B40-4868-A356-2289E4C05B92}"/>
                </a:ext>
              </a:extLst>
            </p:cNvPr>
            <p:cNvSpPr/>
            <p:nvPr/>
          </p:nvSpPr>
          <p:spPr>
            <a:xfrm>
              <a:off x="583761" y="896037"/>
              <a:ext cx="4281746" cy="4387047"/>
            </a:xfrm>
            <a:custGeom>
              <a:avLst/>
              <a:gdLst>
                <a:gd name="connsiteX0" fmla="*/ 0 w 2209046"/>
                <a:gd name="connsiteY0" fmla="*/ 1104523 h 2209046"/>
                <a:gd name="connsiteX1" fmla="*/ 1104523 w 2209046"/>
                <a:gd name="connsiteY1" fmla="*/ 0 h 2209046"/>
                <a:gd name="connsiteX2" fmla="*/ 2209046 w 2209046"/>
                <a:gd name="connsiteY2" fmla="*/ 1104523 h 2209046"/>
                <a:gd name="connsiteX3" fmla="*/ 1104523 w 2209046"/>
                <a:gd name="connsiteY3" fmla="*/ 2209046 h 2209046"/>
                <a:gd name="connsiteX4" fmla="*/ 0 w 2209046"/>
                <a:gd name="connsiteY4" fmla="*/ 1104523 h 2209046"/>
                <a:gd name="connsiteX0" fmla="*/ 0 w 2199993"/>
                <a:gd name="connsiteY0" fmla="*/ 1526787 h 2230621"/>
                <a:gd name="connsiteX1" fmla="*/ 1095470 w 2199993"/>
                <a:gd name="connsiteY1" fmla="*/ 5805 h 2230621"/>
                <a:gd name="connsiteX2" fmla="*/ 2199993 w 2199993"/>
                <a:gd name="connsiteY2" fmla="*/ 1110328 h 2230621"/>
                <a:gd name="connsiteX3" fmla="*/ 1095470 w 2199993"/>
                <a:gd name="connsiteY3" fmla="*/ 2214851 h 2230621"/>
                <a:gd name="connsiteX4" fmla="*/ 0 w 2199993"/>
                <a:gd name="connsiteY4" fmla="*/ 1526787 h 2230621"/>
                <a:gd name="connsiteX0" fmla="*/ 0 w 2308634"/>
                <a:gd name="connsiteY0" fmla="*/ 1521029 h 2209821"/>
                <a:gd name="connsiteX1" fmla="*/ 1095470 w 2308634"/>
                <a:gd name="connsiteY1" fmla="*/ 47 h 2209821"/>
                <a:gd name="connsiteX2" fmla="*/ 2308634 w 2308634"/>
                <a:gd name="connsiteY2" fmla="*/ 1566297 h 2209821"/>
                <a:gd name="connsiteX3" fmla="*/ 1095470 w 2308634"/>
                <a:gd name="connsiteY3" fmla="*/ 2209093 h 2209821"/>
                <a:gd name="connsiteX4" fmla="*/ 0 w 2308634"/>
                <a:gd name="connsiteY4" fmla="*/ 1521029 h 2209821"/>
                <a:gd name="connsiteX0" fmla="*/ 0 w 2299580"/>
                <a:gd name="connsiteY0" fmla="*/ 1520984 h 2209068"/>
                <a:gd name="connsiteX1" fmla="*/ 1095470 w 2299580"/>
                <a:gd name="connsiteY1" fmla="*/ 2 h 2209068"/>
                <a:gd name="connsiteX2" fmla="*/ 2299580 w 2299580"/>
                <a:gd name="connsiteY2" fmla="*/ 1511932 h 2209068"/>
                <a:gd name="connsiteX3" fmla="*/ 1095470 w 2299580"/>
                <a:gd name="connsiteY3" fmla="*/ 2209048 h 2209068"/>
                <a:gd name="connsiteX4" fmla="*/ 0 w 2299580"/>
                <a:gd name="connsiteY4" fmla="*/ 1520984 h 2209068"/>
                <a:gd name="connsiteX0" fmla="*/ 2809 w 2302389"/>
                <a:gd name="connsiteY0" fmla="*/ 1454310 h 2142379"/>
                <a:gd name="connsiteX1" fmla="*/ 1428479 w 2302389"/>
                <a:gd name="connsiteY1" fmla="*/ 3 h 2142379"/>
                <a:gd name="connsiteX2" fmla="*/ 2302389 w 2302389"/>
                <a:gd name="connsiteY2" fmla="*/ 1445258 h 2142379"/>
                <a:gd name="connsiteX3" fmla="*/ 1098279 w 2302389"/>
                <a:gd name="connsiteY3" fmla="*/ 2142374 h 2142379"/>
                <a:gd name="connsiteX4" fmla="*/ 2809 w 2302389"/>
                <a:gd name="connsiteY4" fmla="*/ 1454310 h 2142379"/>
                <a:gd name="connsiteX0" fmla="*/ 6986 w 2306566"/>
                <a:gd name="connsiteY0" fmla="*/ 1454310 h 2142434"/>
                <a:gd name="connsiteX1" fmla="*/ 1432656 w 2306566"/>
                <a:gd name="connsiteY1" fmla="*/ 3 h 2142434"/>
                <a:gd name="connsiteX2" fmla="*/ 2306566 w 2306566"/>
                <a:gd name="connsiteY2" fmla="*/ 1445258 h 2142434"/>
                <a:gd name="connsiteX3" fmla="*/ 1102456 w 2306566"/>
                <a:gd name="connsiteY3" fmla="*/ 2142374 h 2142434"/>
                <a:gd name="connsiteX4" fmla="*/ 6986 w 2306566"/>
                <a:gd name="connsiteY4" fmla="*/ 1454310 h 2142434"/>
                <a:gd name="connsiteX0" fmla="*/ 6452 w 2317073"/>
                <a:gd name="connsiteY0" fmla="*/ 1583921 h 2272045"/>
                <a:gd name="connsiteX1" fmla="*/ 1432122 w 2317073"/>
                <a:gd name="connsiteY1" fmla="*/ 129614 h 2272045"/>
                <a:gd name="connsiteX2" fmla="*/ 1685084 w 2317073"/>
                <a:gd name="connsiteY2" fmla="*/ 234491 h 2272045"/>
                <a:gd name="connsiteX3" fmla="*/ 2306032 w 2317073"/>
                <a:gd name="connsiteY3" fmla="*/ 1574869 h 2272045"/>
                <a:gd name="connsiteX4" fmla="*/ 1101922 w 2317073"/>
                <a:gd name="connsiteY4" fmla="*/ 2271985 h 2272045"/>
                <a:gd name="connsiteX5" fmla="*/ 6452 w 2317073"/>
                <a:gd name="connsiteY5" fmla="*/ 1583921 h 2272045"/>
                <a:gd name="connsiteX0" fmla="*/ 6452 w 2306033"/>
                <a:gd name="connsiteY0" fmla="*/ 1583921 h 2272045"/>
                <a:gd name="connsiteX1" fmla="*/ 1432122 w 2306033"/>
                <a:gd name="connsiteY1" fmla="*/ 129614 h 2272045"/>
                <a:gd name="connsiteX2" fmla="*/ 1685084 w 2306033"/>
                <a:gd name="connsiteY2" fmla="*/ 234491 h 2272045"/>
                <a:gd name="connsiteX3" fmla="*/ 2306032 w 2306033"/>
                <a:gd name="connsiteY3" fmla="*/ 1574869 h 2272045"/>
                <a:gd name="connsiteX4" fmla="*/ 1101922 w 2306033"/>
                <a:gd name="connsiteY4" fmla="*/ 2271985 h 2272045"/>
                <a:gd name="connsiteX5" fmla="*/ 6452 w 2306033"/>
                <a:gd name="connsiteY5" fmla="*/ 1583921 h 2272045"/>
                <a:gd name="connsiteX0" fmla="*/ 6452 w 2306033"/>
                <a:gd name="connsiteY0" fmla="*/ 1570329 h 2258453"/>
                <a:gd name="connsiteX1" fmla="*/ 1432122 w 2306033"/>
                <a:gd name="connsiteY1" fmla="*/ 116022 h 2258453"/>
                <a:gd name="connsiteX2" fmla="*/ 1685084 w 2306033"/>
                <a:gd name="connsiteY2" fmla="*/ 220899 h 2258453"/>
                <a:gd name="connsiteX3" fmla="*/ 2306032 w 2306033"/>
                <a:gd name="connsiteY3" fmla="*/ 1561277 h 2258453"/>
                <a:gd name="connsiteX4" fmla="*/ 1101922 w 2306033"/>
                <a:gd name="connsiteY4" fmla="*/ 2258393 h 2258453"/>
                <a:gd name="connsiteX5" fmla="*/ 6452 w 2306033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8453"/>
                <a:gd name="connsiteX1" fmla="*/ 1432122 w 2309256"/>
                <a:gd name="connsiteY1" fmla="*/ 116022 h 2258453"/>
                <a:gd name="connsiteX2" fmla="*/ 1685084 w 2309256"/>
                <a:gd name="connsiteY2" fmla="*/ 220899 h 2258453"/>
                <a:gd name="connsiteX3" fmla="*/ 2306032 w 2309256"/>
                <a:gd name="connsiteY3" fmla="*/ 1561277 h 2258453"/>
                <a:gd name="connsiteX4" fmla="*/ 1101922 w 2309256"/>
                <a:gd name="connsiteY4" fmla="*/ 2258393 h 2258453"/>
                <a:gd name="connsiteX5" fmla="*/ 6452 w 2309256"/>
                <a:gd name="connsiteY5" fmla="*/ 1570329 h 2258453"/>
                <a:gd name="connsiteX0" fmla="*/ 6452 w 2309256"/>
                <a:gd name="connsiteY0" fmla="*/ 1570329 h 2259459"/>
                <a:gd name="connsiteX1" fmla="*/ 1432122 w 2309256"/>
                <a:gd name="connsiteY1" fmla="*/ 116022 h 2259459"/>
                <a:gd name="connsiteX2" fmla="*/ 1685084 w 2309256"/>
                <a:gd name="connsiteY2" fmla="*/ 220899 h 2259459"/>
                <a:gd name="connsiteX3" fmla="*/ 2306032 w 2309256"/>
                <a:gd name="connsiteY3" fmla="*/ 1561277 h 2259459"/>
                <a:gd name="connsiteX4" fmla="*/ 1101922 w 2309256"/>
                <a:gd name="connsiteY4" fmla="*/ 2258393 h 2259459"/>
                <a:gd name="connsiteX5" fmla="*/ 6452 w 2309256"/>
                <a:gd name="connsiteY5" fmla="*/ 1570329 h 2259459"/>
                <a:gd name="connsiteX0" fmla="*/ 368 w 2303172"/>
                <a:gd name="connsiteY0" fmla="*/ 1570329 h 2259392"/>
                <a:gd name="connsiteX1" fmla="*/ 1426038 w 2303172"/>
                <a:gd name="connsiteY1" fmla="*/ 116022 h 2259392"/>
                <a:gd name="connsiteX2" fmla="*/ 1679000 w 2303172"/>
                <a:gd name="connsiteY2" fmla="*/ 220899 h 2259392"/>
                <a:gd name="connsiteX3" fmla="*/ 2299948 w 2303172"/>
                <a:gd name="connsiteY3" fmla="*/ 1561277 h 2259392"/>
                <a:gd name="connsiteX4" fmla="*/ 1095838 w 2303172"/>
                <a:gd name="connsiteY4" fmla="*/ 2258393 h 2259392"/>
                <a:gd name="connsiteX5" fmla="*/ 368 w 2303172"/>
                <a:gd name="connsiteY5" fmla="*/ 1570329 h 2259392"/>
                <a:gd name="connsiteX0" fmla="*/ 170 w 2207724"/>
                <a:gd name="connsiteY0" fmla="*/ 1416955 h 2248864"/>
                <a:gd name="connsiteX1" fmla="*/ 1330590 w 2207724"/>
                <a:gd name="connsiteY1" fmla="*/ 105523 h 2248864"/>
                <a:gd name="connsiteX2" fmla="*/ 1583552 w 2207724"/>
                <a:gd name="connsiteY2" fmla="*/ 210400 h 2248864"/>
                <a:gd name="connsiteX3" fmla="*/ 2204500 w 2207724"/>
                <a:gd name="connsiteY3" fmla="*/ 1550778 h 2248864"/>
                <a:gd name="connsiteX4" fmla="*/ 1000390 w 2207724"/>
                <a:gd name="connsiteY4" fmla="*/ 2247894 h 2248864"/>
                <a:gd name="connsiteX5" fmla="*/ 170 w 2207724"/>
                <a:gd name="connsiteY5" fmla="*/ 1416955 h 2248864"/>
                <a:gd name="connsiteX0" fmla="*/ 170 w 2204537"/>
                <a:gd name="connsiteY0" fmla="*/ 1416955 h 2248864"/>
                <a:gd name="connsiteX1" fmla="*/ 1330590 w 2204537"/>
                <a:gd name="connsiteY1" fmla="*/ 105523 h 2248864"/>
                <a:gd name="connsiteX2" fmla="*/ 1583552 w 2204537"/>
                <a:gd name="connsiteY2" fmla="*/ 210400 h 2248864"/>
                <a:gd name="connsiteX3" fmla="*/ 2204500 w 2204537"/>
                <a:gd name="connsiteY3" fmla="*/ 1550778 h 2248864"/>
                <a:gd name="connsiteX4" fmla="*/ 1000390 w 2204537"/>
                <a:gd name="connsiteY4" fmla="*/ 2247894 h 2248864"/>
                <a:gd name="connsiteX5" fmla="*/ 170 w 2204537"/>
                <a:gd name="connsiteY5" fmla="*/ 1416955 h 2248864"/>
                <a:gd name="connsiteX0" fmla="*/ 170 w 2204884"/>
                <a:gd name="connsiteY0" fmla="*/ 1427232 h 2259141"/>
                <a:gd name="connsiteX1" fmla="*/ 1330590 w 2204884"/>
                <a:gd name="connsiteY1" fmla="*/ 115800 h 2259141"/>
                <a:gd name="connsiteX2" fmla="*/ 1583552 w 2204884"/>
                <a:gd name="connsiteY2" fmla="*/ 220677 h 2259141"/>
                <a:gd name="connsiteX3" fmla="*/ 2204500 w 2204884"/>
                <a:gd name="connsiteY3" fmla="*/ 1561055 h 2259141"/>
                <a:gd name="connsiteX4" fmla="*/ 1000390 w 2204884"/>
                <a:gd name="connsiteY4" fmla="*/ 2258171 h 2259141"/>
                <a:gd name="connsiteX5" fmla="*/ 170 w 2204884"/>
                <a:gd name="connsiteY5" fmla="*/ 1427232 h 2259141"/>
                <a:gd name="connsiteX0" fmla="*/ 170 w 2205833"/>
                <a:gd name="connsiteY0" fmla="*/ 1427232 h 2260081"/>
                <a:gd name="connsiteX1" fmla="*/ 1330590 w 2205833"/>
                <a:gd name="connsiteY1" fmla="*/ 115800 h 2260081"/>
                <a:gd name="connsiteX2" fmla="*/ 1583552 w 2205833"/>
                <a:gd name="connsiteY2" fmla="*/ 220677 h 2260081"/>
                <a:gd name="connsiteX3" fmla="*/ 2204500 w 2205833"/>
                <a:gd name="connsiteY3" fmla="*/ 1561055 h 2260081"/>
                <a:gd name="connsiteX4" fmla="*/ 1000390 w 2205833"/>
                <a:gd name="connsiteY4" fmla="*/ 2258171 h 2260081"/>
                <a:gd name="connsiteX5" fmla="*/ 170 w 2205833"/>
                <a:gd name="connsiteY5" fmla="*/ 1427232 h 226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5833" h="2260081">
                  <a:moveTo>
                    <a:pt x="170" y="1427232"/>
                  </a:moveTo>
                  <a:cubicBezTo>
                    <a:pt x="12340" y="763783"/>
                    <a:pt x="1066693" y="316893"/>
                    <a:pt x="1330590" y="115800"/>
                  </a:cubicBezTo>
                  <a:cubicBezTo>
                    <a:pt x="1594487" y="-85293"/>
                    <a:pt x="1419316" y="-7933"/>
                    <a:pt x="1583552" y="220677"/>
                  </a:cubicBezTo>
                  <a:cubicBezTo>
                    <a:pt x="2199104" y="1077503"/>
                    <a:pt x="2213022" y="1202522"/>
                    <a:pt x="2204500" y="1561055"/>
                  </a:cubicBezTo>
                  <a:cubicBezTo>
                    <a:pt x="2191425" y="2111120"/>
                    <a:pt x="1367778" y="2280475"/>
                    <a:pt x="1000390" y="2258171"/>
                  </a:cubicBezTo>
                  <a:cubicBezTo>
                    <a:pt x="633002" y="2235867"/>
                    <a:pt x="-12000" y="2090681"/>
                    <a:pt x="170" y="1427232"/>
                  </a:cubicBezTo>
                  <a:close/>
                </a:path>
              </a:pathLst>
            </a:custGeom>
            <a:solidFill>
              <a:srgbClr val="F2A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37">
              <a:extLst>
                <a:ext uri="{FF2B5EF4-FFF2-40B4-BE49-F238E27FC236}">
                  <a16:creationId xmlns:a16="http://schemas.microsoft.com/office/drawing/2014/main" id="{F7D0937F-AE2F-42E2-8A74-5175A0890306}"/>
                </a:ext>
              </a:extLst>
            </p:cNvPr>
            <p:cNvSpPr/>
            <p:nvPr/>
          </p:nvSpPr>
          <p:spPr>
            <a:xfrm>
              <a:off x="1496946" y="3837536"/>
              <a:ext cx="2109211" cy="1194038"/>
            </a:xfrm>
            <a:custGeom>
              <a:avLst/>
              <a:gdLst>
                <a:gd name="connsiteX0" fmla="*/ 0 w 914400"/>
                <a:gd name="connsiteY0" fmla="*/ 331788 h 663575"/>
                <a:gd name="connsiteX1" fmla="*/ 457200 w 914400"/>
                <a:gd name="connsiteY1" fmla="*/ 0 h 663575"/>
                <a:gd name="connsiteX2" fmla="*/ 914400 w 914400"/>
                <a:gd name="connsiteY2" fmla="*/ 331788 h 663575"/>
                <a:gd name="connsiteX3" fmla="*/ 457200 w 914400"/>
                <a:gd name="connsiteY3" fmla="*/ 663576 h 663575"/>
                <a:gd name="connsiteX4" fmla="*/ 0 w 914400"/>
                <a:gd name="connsiteY4" fmla="*/ 331788 h 663575"/>
                <a:gd name="connsiteX0" fmla="*/ 25563 w 939963"/>
                <a:gd name="connsiteY0" fmla="*/ 337968 h 669756"/>
                <a:gd name="connsiteX1" fmla="*/ 103351 w 939963"/>
                <a:gd name="connsiteY1" fmla="*/ 137944 h 669756"/>
                <a:gd name="connsiteX2" fmla="*/ 482763 w 939963"/>
                <a:gd name="connsiteY2" fmla="*/ 6180 h 669756"/>
                <a:gd name="connsiteX3" fmla="*/ 939963 w 939963"/>
                <a:gd name="connsiteY3" fmla="*/ 337968 h 669756"/>
                <a:gd name="connsiteX4" fmla="*/ 482763 w 939963"/>
                <a:gd name="connsiteY4" fmla="*/ 669756 h 669756"/>
                <a:gd name="connsiteX5" fmla="*/ 25563 w 939963"/>
                <a:gd name="connsiteY5" fmla="*/ 337968 h 669756"/>
                <a:gd name="connsiteX0" fmla="*/ 46434 w 960834"/>
                <a:gd name="connsiteY0" fmla="*/ 379855 h 711643"/>
                <a:gd name="connsiteX1" fmla="*/ 67072 w 960834"/>
                <a:gd name="connsiteY1" fmla="*/ 36956 h 711643"/>
                <a:gd name="connsiteX2" fmla="*/ 503634 w 960834"/>
                <a:gd name="connsiteY2" fmla="*/ 48067 h 711643"/>
                <a:gd name="connsiteX3" fmla="*/ 960834 w 960834"/>
                <a:gd name="connsiteY3" fmla="*/ 379855 h 711643"/>
                <a:gd name="connsiteX4" fmla="*/ 503634 w 960834"/>
                <a:gd name="connsiteY4" fmla="*/ 711643 h 711643"/>
                <a:gd name="connsiteX5" fmla="*/ 46434 w 960834"/>
                <a:gd name="connsiteY5" fmla="*/ 379855 h 711643"/>
                <a:gd name="connsiteX0" fmla="*/ 46434 w 973313"/>
                <a:gd name="connsiteY0" fmla="*/ 369808 h 701596"/>
                <a:gd name="connsiteX1" fmla="*/ 67072 w 973313"/>
                <a:gd name="connsiteY1" fmla="*/ 26909 h 701596"/>
                <a:gd name="connsiteX2" fmla="*/ 503634 w 973313"/>
                <a:gd name="connsiteY2" fmla="*/ 38020 h 701596"/>
                <a:gd name="connsiteX3" fmla="*/ 814785 w 973313"/>
                <a:gd name="connsiteY3" fmla="*/ 165021 h 701596"/>
                <a:gd name="connsiteX4" fmla="*/ 960834 w 973313"/>
                <a:gd name="connsiteY4" fmla="*/ 369808 h 701596"/>
                <a:gd name="connsiteX5" fmla="*/ 503634 w 973313"/>
                <a:gd name="connsiteY5" fmla="*/ 701596 h 701596"/>
                <a:gd name="connsiteX6" fmla="*/ 46434 w 973313"/>
                <a:gd name="connsiteY6" fmla="*/ 369808 h 701596"/>
                <a:gd name="connsiteX0" fmla="*/ 46434 w 1086319"/>
                <a:gd name="connsiteY0" fmla="*/ 367084 h 698872"/>
                <a:gd name="connsiteX1" fmla="*/ 67072 w 1086319"/>
                <a:gd name="connsiteY1" fmla="*/ 24185 h 698872"/>
                <a:gd name="connsiteX2" fmla="*/ 503634 w 1086319"/>
                <a:gd name="connsiteY2" fmla="*/ 35296 h 698872"/>
                <a:gd name="connsiteX3" fmla="*/ 1062435 w 1086319"/>
                <a:gd name="connsiteY3" fmla="*/ 90859 h 698872"/>
                <a:gd name="connsiteX4" fmla="*/ 960834 w 1086319"/>
                <a:gd name="connsiteY4" fmla="*/ 367084 h 698872"/>
                <a:gd name="connsiteX5" fmla="*/ 503634 w 1086319"/>
                <a:gd name="connsiteY5" fmla="*/ 698872 h 698872"/>
                <a:gd name="connsiteX6" fmla="*/ 46434 w 1086319"/>
                <a:gd name="connsiteY6" fmla="*/ 367084 h 698872"/>
                <a:gd name="connsiteX0" fmla="*/ 46434 w 1086319"/>
                <a:gd name="connsiteY0" fmla="*/ 353953 h 685741"/>
                <a:gd name="connsiteX1" fmla="*/ 67072 w 1086319"/>
                <a:gd name="connsiteY1" fmla="*/ 11054 h 685741"/>
                <a:gd name="connsiteX2" fmla="*/ 503634 w 1086319"/>
                <a:gd name="connsiteY2" fmla="*/ 136465 h 685741"/>
                <a:gd name="connsiteX3" fmla="*/ 1062435 w 1086319"/>
                <a:gd name="connsiteY3" fmla="*/ 77728 h 685741"/>
                <a:gd name="connsiteX4" fmla="*/ 960834 w 1086319"/>
                <a:gd name="connsiteY4" fmla="*/ 353953 h 685741"/>
                <a:gd name="connsiteX5" fmla="*/ 503634 w 1086319"/>
                <a:gd name="connsiteY5" fmla="*/ 685741 h 685741"/>
                <a:gd name="connsiteX6" fmla="*/ 46434 w 1086319"/>
                <a:gd name="connsiteY6" fmla="*/ 353953 h 685741"/>
                <a:gd name="connsiteX0" fmla="*/ 46434 w 1096351"/>
                <a:gd name="connsiteY0" fmla="*/ 353953 h 685774"/>
                <a:gd name="connsiteX1" fmla="*/ 67072 w 1096351"/>
                <a:gd name="connsiteY1" fmla="*/ 11054 h 685774"/>
                <a:gd name="connsiteX2" fmla="*/ 503634 w 1096351"/>
                <a:gd name="connsiteY2" fmla="*/ 136465 h 685774"/>
                <a:gd name="connsiteX3" fmla="*/ 1062435 w 1096351"/>
                <a:gd name="connsiteY3" fmla="*/ 77728 h 685774"/>
                <a:gd name="connsiteX4" fmla="*/ 1017984 w 1096351"/>
                <a:gd name="connsiteY4" fmla="*/ 373003 h 685774"/>
                <a:gd name="connsiteX5" fmla="*/ 503634 w 1096351"/>
                <a:gd name="connsiteY5" fmla="*/ 685741 h 685774"/>
                <a:gd name="connsiteX6" fmla="*/ 46434 w 1096351"/>
                <a:gd name="connsiteY6" fmla="*/ 353953 h 685774"/>
                <a:gd name="connsiteX0" fmla="*/ 47425 w 1097342"/>
                <a:gd name="connsiteY0" fmla="*/ 353953 h 571506"/>
                <a:gd name="connsiteX1" fmla="*/ 68063 w 1097342"/>
                <a:gd name="connsiteY1" fmla="*/ 11054 h 571506"/>
                <a:gd name="connsiteX2" fmla="*/ 504625 w 1097342"/>
                <a:gd name="connsiteY2" fmla="*/ 136465 h 571506"/>
                <a:gd name="connsiteX3" fmla="*/ 1063426 w 1097342"/>
                <a:gd name="connsiteY3" fmla="*/ 77728 h 571506"/>
                <a:gd name="connsiteX4" fmla="*/ 1018975 w 1097342"/>
                <a:gd name="connsiteY4" fmla="*/ 373003 h 571506"/>
                <a:gd name="connsiteX5" fmla="*/ 518913 w 1097342"/>
                <a:gd name="connsiteY5" fmla="*/ 571441 h 571506"/>
                <a:gd name="connsiteX6" fmla="*/ 47425 w 1097342"/>
                <a:gd name="connsiteY6" fmla="*/ 353953 h 571506"/>
                <a:gd name="connsiteX0" fmla="*/ 54590 w 1104507"/>
                <a:gd name="connsiteY0" fmla="*/ 367638 h 585191"/>
                <a:gd name="connsiteX1" fmla="*/ 60940 w 1104507"/>
                <a:gd name="connsiteY1" fmla="*/ 10451 h 585191"/>
                <a:gd name="connsiteX2" fmla="*/ 511790 w 1104507"/>
                <a:gd name="connsiteY2" fmla="*/ 150150 h 585191"/>
                <a:gd name="connsiteX3" fmla="*/ 1070591 w 1104507"/>
                <a:gd name="connsiteY3" fmla="*/ 91413 h 585191"/>
                <a:gd name="connsiteX4" fmla="*/ 1026140 w 1104507"/>
                <a:gd name="connsiteY4" fmla="*/ 386688 h 585191"/>
                <a:gd name="connsiteX5" fmla="*/ 526078 w 1104507"/>
                <a:gd name="connsiteY5" fmla="*/ 585126 h 585191"/>
                <a:gd name="connsiteX6" fmla="*/ 54590 w 1104507"/>
                <a:gd name="connsiteY6" fmla="*/ 367638 h 585191"/>
                <a:gd name="connsiteX0" fmla="*/ 72801 w 1089380"/>
                <a:gd name="connsiteY0" fmla="*/ 348588 h 585377"/>
                <a:gd name="connsiteX1" fmla="*/ 45813 w 1089380"/>
                <a:gd name="connsiteY1" fmla="*/ 10451 h 585377"/>
                <a:gd name="connsiteX2" fmla="*/ 496663 w 1089380"/>
                <a:gd name="connsiteY2" fmla="*/ 150150 h 585377"/>
                <a:gd name="connsiteX3" fmla="*/ 1055464 w 1089380"/>
                <a:gd name="connsiteY3" fmla="*/ 91413 h 585377"/>
                <a:gd name="connsiteX4" fmla="*/ 1011013 w 1089380"/>
                <a:gd name="connsiteY4" fmla="*/ 386688 h 585377"/>
                <a:gd name="connsiteX5" fmla="*/ 510951 w 1089380"/>
                <a:gd name="connsiteY5" fmla="*/ 585126 h 585377"/>
                <a:gd name="connsiteX6" fmla="*/ 72801 w 1089380"/>
                <a:gd name="connsiteY6" fmla="*/ 348588 h 585377"/>
                <a:gd name="connsiteX0" fmla="*/ 72321 w 1088900"/>
                <a:gd name="connsiteY0" fmla="*/ 348588 h 537913"/>
                <a:gd name="connsiteX1" fmla="*/ 45333 w 1088900"/>
                <a:gd name="connsiteY1" fmla="*/ 10451 h 537913"/>
                <a:gd name="connsiteX2" fmla="*/ 496183 w 1088900"/>
                <a:gd name="connsiteY2" fmla="*/ 150150 h 537913"/>
                <a:gd name="connsiteX3" fmla="*/ 1054984 w 1088900"/>
                <a:gd name="connsiteY3" fmla="*/ 91413 h 537913"/>
                <a:gd name="connsiteX4" fmla="*/ 1010533 w 1088900"/>
                <a:gd name="connsiteY4" fmla="*/ 386688 h 537913"/>
                <a:gd name="connsiteX5" fmla="*/ 500946 w 1088900"/>
                <a:gd name="connsiteY5" fmla="*/ 537501 h 537913"/>
                <a:gd name="connsiteX6" fmla="*/ 72321 w 1088900"/>
                <a:gd name="connsiteY6" fmla="*/ 348588 h 537913"/>
                <a:gd name="connsiteX0" fmla="*/ 72321 w 1085737"/>
                <a:gd name="connsiteY0" fmla="*/ 348588 h 537714"/>
                <a:gd name="connsiteX1" fmla="*/ 45333 w 1085737"/>
                <a:gd name="connsiteY1" fmla="*/ 10451 h 537714"/>
                <a:gd name="connsiteX2" fmla="*/ 496183 w 1085737"/>
                <a:gd name="connsiteY2" fmla="*/ 150150 h 537714"/>
                <a:gd name="connsiteX3" fmla="*/ 1054984 w 1085737"/>
                <a:gd name="connsiteY3" fmla="*/ 91413 h 537714"/>
                <a:gd name="connsiteX4" fmla="*/ 996245 w 1085737"/>
                <a:gd name="connsiteY4" fmla="*/ 377163 h 537714"/>
                <a:gd name="connsiteX5" fmla="*/ 500946 w 1085737"/>
                <a:gd name="connsiteY5" fmla="*/ 537501 h 537714"/>
                <a:gd name="connsiteX6" fmla="*/ 72321 w 1085737"/>
                <a:gd name="connsiteY6" fmla="*/ 348588 h 537714"/>
                <a:gd name="connsiteX0" fmla="*/ 72321 w 1086605"/>
                <a:gd name="connsiteY0" fmla="*/ 348588 h 537683"/>
                <a:gd name="connsiteX1" fmla="*/ 45333 w 1086605"/>
                <a:gd name="connsiteY1" fmla="*/ 10451 h 537683"/>
                <a:gd name="connsiteX2" fmla="*/ 496183 w 1086605"/>
                <a:gd name="connsiteY2" fmla="*/ 150150 h 537683"/>
                <a:gd name="connsiteX3" fmla="*/ 1054984 w 1086605"/>
                <a:gd name="connsiteY3" fmla="*/ 91413 h 537683"/>
                <a:gd name="connsiteX4" fmla="*/ 996245 w 1086605"/>
                <a:gd name="connsiteY4" fmla="*/ 377163 h 537683"/>
                <a:gd name="connsiteX5" fmla="*/ 500946 w 1086605"/>
                <a:gd name="connsiteY5" fmla="*/ 537501 h 537683"/>
                <a:gd name="connsiteX6" fmla="*/ 72321 w 1086605"/>
                <a:gd name="connsiteY6" fmla="*/ 348588 h 53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605" h="537683">
                  <a:moveTo>
                    <a:pt x="72321" y="348588"/>
                  </a:moveTo>
                  <a:cubicBezTo>
                    <a:pt x="-3614" y="260746"/>
                    <a:pt x="-30867" y="65749"/>
                    <a:pt x="45333" y="10451"/>
                  </a:cubicBezTo>
                  <a:cubicBezTo>
                    <a:pt x="121533" y="-44847"/>
                    <a:pt x="327908" y="136656"/>
                    <a:pt x="496183" y="150150"/>
                  </a:cubicBezTo>
                  <a:cubicBezTo>
                    <a:pt x="664458" y="163644"/>
                    <a:pt x="978784" y="36115"/>
                    <a:pt x="1054984" y="91413"/>
                  </a:cubicBezTo>
                  <a:cubicBezTo>
                    <a:pt x="1131184" y="146711"/>
                    <a:pt x="1052866" y="316309"/>
                    <a:pt x="996245" y="377163"/>
                  </a:cubicBezTo>
                  <a:cubicBezTo>
                    <a:pt x="925826" y="452847"/>
                    <a:pt x="654933" y="542263"/>
                    <a:pt x="500946" y="537501"/>
                  </a:cubicBezTo>
                  <a:cubicBezTo>
                    <a:pt x="346959" y="532739"/>
                    <a:pt x="148256" y="436430"/>
                    <a:pt x="72321" y="3485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FC01534-E87A-4354-902A-2BBB1917EF87}"/>
                </a:ext>
              </a:extLst>
            </p:cNvPr>
            <p:cNvSpPr/>
            <p:nvPr/>
          </p:nvSpPr>
          <p:spPr>
            <a:xfrm>
              <a:off x="3528625" y="3681594"/>
              <a:ext cx="282278" cy="155942"/>
            </a:xfrm>
            <a:prstGeom prst="ellipse">
              <a:avLst/>
            </a:pr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6399983-B3D5-4494-9F07-4914AF3BE151}"/>
                </a:ext>
              </a:extLst>
            </p:cNvPr>
            <p:cNvSpPr/>
            <p:nvPr/>
          </p:nvSpPr>
          <p:spPr>
            <a:xfrm rot="473535">
              <a:off x="1311739" y="3507010"/>
              <a:ext cx="282278" cy="155942"/>
            </a:xfrm>
            <a:prstGeom prst="ellipse">
              <a:avLst/>
            </a:prstGeom>
            <a:solidFill>
              <a:srgbClr val="F9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02CF291-F89C-4D8C-B029-AA800E91ED19}"/>
                </a:ext>
              </a:extLst>
            </p:cNvPr>
            <p:cNvGrpSpPr/>
            <p:nvPr/>
          </p:nvGrpSpPr>
          <p:grpSpPr>
            <a:xfrm>
              <a:off x="1852291" y="3355709"/>
              <a:ext cx="495794" cy="265871"/>
              <a:chOff x="1828010" y="3319378"/>
              <a:chExt cx="495794" cy="265871"/>
            </a:xfrm>
            <a:solidFill>
              <a:schemeClr val="bg2">
                <a:lumMod val="25000"/>
              </a:schemeClr>
            </a:solidFill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09A2BA3-BA2E-4D94-862E-3BAF362DB8EF}"/>
                  </a:ext>
                </a:extLst>
              </p:cNvPr>
              <p:cNvSpPr/>
              <p:nvPr/>
            </p:nvSpPr>
            <p:spPr>
              <a:xfrm rot="1800000">
                <a:off x="1841204" y="3319378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1D5355C-BC6A-49D3-BDEE-76286EF70076}"/>
                  </a:ext>
                </a:extLst>
              </p:cNvPr>
              <p:cNvSpPr/>
              <p:nvPr/>
            </p:nvSpPr>
            <p:spPr>
              <a:xfrm rot="20700000">
                <a:off x="1828010" y="3478569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3A3D453-24F8-4C5B-A72B-AC6E6657470E}"/>
                </a:ext>
              </a:extLst>
            </p:cNvPr>
            <p:cNvGrpSpPr/>
            <p:nvPr/>
          </p:nvGrpSpPr>
          <p:grpSpPr>
            <a:xfrm rot="526404" flipH="1">
              <a:off x="2829492" y="3408974"/>
              <a:ext cx="495794" cy="265871"/>
              <a:chOff x="1828010" y="3319378"/>
              <a:chExt cx="495794" cy="265871"/>
            </a:xfrm>
            <a:solidFill>
              <a:schemeClr val="bg2">
                <a:lumMod val="25000"/>
              </a:schemeClr>
            </a:solidFill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A20C056-09F5-4BD7-B39D-0F099E6FFA47}"/>
                  </a:ext>
                </a:extLst>
              </p:cNvPr>
              <p:cNvSpPr/>
              <p:nvPr/>
            </p:nvSpPr>
            <p:spPr>
              <a:xfrm rot="1800000">
                <a:off x="1841204" y="3319378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2BC86EB0-DFDB-4348-B2B0-5D18E7CE68DB}"/>
                  </a:ext>
                </a:extLst>
              </p:cNvPr>
              <p:cNvSpPr/>
              <p:nvPr/>
            </p:nvSpPr>
            <p:spPr>
              <a:xfrm rot="20700000">
                <a:off x="1828010" y="3478569"/>
                <a:ext cx="482600" cy="1066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B52DEF3-70C6-4AC6-9525-7FD7377AEC22}"/>
                </a:ext>
              </a:extLst>
            </p:cNvPr>
            <p:cNvSpPr/>
            <p:nvPr/>
          </p:nvSpPr>
          <p:spPr>
            <a:xfrm>
              <a:off x="727671" y="2305357"/>
              <a:ext cx="3840877" cy="469287"/>
            </a:xfrm>
            <a:custGeom>
              <a:avLst/>
              <a:gdLst>
                <a:gd name="connsiteX0" fmla="*/ 214256 w 3982596"/>
                <a:gd name="connsiteY0" fmla="*/ 407145 h 469736"/>
                <a:gd name="connsiteX1" fmla="*/ 295536 w 3982596"/>
                <a:gd name="connsiteY1" fmla="*/ 163305 h 469736"/>
                <a:gd name="connsiteX2" fmla="*/ 1921136 w 3982596"/>
                <a:gd name="connsiteY2" fmla="*/ 10905 h 469736"/>
                <a:gd name="connsiteX3" fmla="*/ 3363856 w 3982596"/>
                <a:gd name="connsiteY3" fmla="*/ 214105 h 469736"/>
                <a:gd name="connsiteX4" fmla="*/ 3760096 w 3982596"/>
                <a:gd name="connsiteY4" fmla="*/ 10905 h 469736"/>
                <a:gd name="connsiteX5" fmla="*/ 3963296 w 3982596"/>
                <a:gd name="connsiteY5" fmla="*/ 51545 h 469736"/>
                <a:gd name="connsiteX6" fmla="*/ 3932816 w 3982596"/>
                <a:gd name="connsiteY6" fmla="*/ 254745 h 469736"/>
                <a:gd name="connsiteX7" fmla="*/ 3597536 w 3982596"/>
                <a:gd name="connsiteY7" fmla="*/ 468105 h 469736"/>
                <a:gd name="connsiteX8" fmla="*/ 2591696 w 3982596"/>
                <a:gd name="connsiteY8" fmla="*/ 356345 h 469736"/>
                <a:gd name="connsiteX9" fmla="*/ 214256 w 3982596"/>
                <a:gd name="connsiteY9" fmla="*/ 407145 h 469736"/>
                <a:gd name="connsiteX0" fmla="*/ 276112 w 4044452"/>
                <a:gd name="connsiteY0" fmla="*/ 407145 h 469736"/>
                <a:gd name="connsiteX1" fmla="*/ 229317 w 4044452"/>
                <a:gd name="connsiteY1" fmla="*/ 109965 h 469736"/>
                <a:gd name="connsiteX2" fmla="*/ 1982992 w 4044452"/>
                <a:gd name="connsiteY2" fmla="*/ 10905 h 469736"/>
                <a:gd name="connsiteX3" fmla="*/ 3425712 w 4044452"/>
                <a:gd name="connsiteY3" fmla="*/ 214105 h 469736"/>
                <a:gd name="connsiteX4" fmla="*/ 3821952 w 4044452"/>
                <a:gd name="connsiteY4" fmla="*/ 10905 h 469736"/>
                <a:gd name="connsiteX5" fmla="*/ 4025152 w 4044452"/>
                <a:gd name="connsiteY5" fmla="*/ 51545 h 469736"/>
                <a:gd name="connsiteX6" fmla="*/ 3994672 w 4044452"/>
                <a:gd name="connsiteY6" fmla="*/ 254745 h 469736"/>
                <a:gd name="connsiteX7" fmla="*/ 3659392 w 4044452"/>
                <a:gd name="connsiteY7" fmla="*/ 468105 h 469736"/>
                <a:gd name="connsiteX8" fmla="*/ 2653552 w 4044452"/>
                <a:gd name="connsiteY8" fmla="*/ 356345 h 469736"/>
                <a:gd name="connsiteX9" fmla="*/ 276112 w 4044452"/>
                <a:gd name="connsiteY9" fmla="*/ 407145 h 469736"/>
                <a:gd name="connsiteX0" fmla="*/ 202794 w 4163246"/>
                <a:gd name="connsiteY0" fmla="*/ 369045 h 469840"/>
                <a:gd name="connsiteX1" fmla="*/ 348111 w 4163246"/>
                <a:gd name="connsiteY1" fmla="*/ 109965 h 469840"/>
                <a:gd name="connsiteX2" fmla="*/ 2101786 w 4163246"/>
                <a:gd name="connsiteY2" fmla="*/ 10905 h 469840"/>
                <a:gd name="connsiteX3" fmla="*/ 3544506 w 4163246"/>
                <a:gd name="connsiteY3" fmla="*/ 214105 h 469840"/>
                <a:gd name="connsiteX4" fmla="*/ 3940746 w 4163246"/>
                <a:gd name="connsiteY4" fmla="*/ 10905 h 469840"/>
                <a:gd name="connsiteX5" fmla="*/ 4143946 w 4163246"/>
                <a:gd name="connsiteY5" fmla="*/ 51545 h 469840"/>
                <a:gd name="connsiteX6" fmla="*/ 4113466 w 4163246"/>
                <a:gd name="connsiteY6" fmla="*/ 254745 h 469840"/>
                <a:gd name="connsiteX7" fmla="*/ 3778186 w 4163246"/>
                <a:gd name="connsiteY7" fmla="*/ 468105 h 469840"/>
                <a:gd name="connsiteX8" fmla="*/ 2772346 w 4163246"/>
                <a:gd name="connsiteY8" fmla="*/ 356345 h 469840"/>
                <a:gd name="connsiteX9" fmla="*/ 202794 w 4163246"/>
                <a:gd name="connsiteY9" fmla="*/ 369045 h 469840"/>
                <a:gd name="connsiteX0" fmla="*/ 73041 w 4033493"/>
                <a:gd name="connsiteY0" fmla="*/ 369045 h 469840"/>
                <a:gd name="connsiteX1" fmla="*/ 218358 w 4033493"/>
                <a:gd name="connsiteY1" fmla="*/ 109965 h 469840"/>
                <a:gd name="connsiteX2" fmla="*/ 1972033 w 4033493"/>
                <a:gd name="connsiteY2" fmla="*/ 10905 h 469840"/>
                <a:gd name="connsiteX3" fmla="*/ 3414753 w 4033493"/>
                <a:gd name="connsiteY3" fmla="*/ 214105 h 469840"/>
                <a:gd name="connsiteX4" fmla="*/ 3810993 w 4033493"/>
                <a:gd name="connsiteY4" fmla="*/ 10905 h 469840"/>
                <a:gd name="connsiteX5" fmla="*/ 4014193 w 4033493"/>
                <a:gd name="connsiteY5" fmla="*/ 51545 h 469840"/>
                <a:gd name="connsiteX6" fmla="*/ 3983713 w 4033493"/>
                <a:gd name="connsiteY6" fmla="*/ 254745 h 469840"/>
                <a:gd name="connsiteX7" fmla="*/ 3648433 w 4033493"/>
                <a:gd name="connsiteY7" fmla="*/ 468105 h 469840"/>
                <a:gd name="connsiteX8" fmla="*/ 2642593 w 4033493"/>
                <a:gd name="connsiteY8" fmla="*/ 356345 h 469840"/>
                <a:gd name="connsiteX9" fmla="*/ 73041 w 4033493"/>
                <a:gd name="connsiteY9" fmla="*/ 369045 h 469840"/>
                <a:gd name="connsiteX0" fmla="*/ 160388 w 4120840"/>
                <a:gd name="connsiteY0" fmla="*/ 369045 h 469070"/>
                <a:gd name="connsiteX1" fmla="*/ 305705 w 4120840"/>
                <a:gd name="connsiteY1" fmla="*/ 109965 h 469070"/>
                <a:gd name="connsiteX2" fmla="*/ 2059380 w 4120840"/>
                <a:gd name="connsiteY2" fmla="*/ 10905 h 469070"/>
                <a:gd name="connsiteX3" fmla="*/ 3502100 w 4120840"/>
                <a:gd name="connsiteY3" fmla="*/ 214105 h 469070"/>
                <a:gd name="connsiteX4" fmla="*/ 3898340 w 4120840"/>
                <a:gd name="connsiteY4" fmla="*/ 10905 h 469070"/>
                <a:gd name="connsiteX5" fmla="*/ 4101540 w 4120840"/>
                <a:gd name="connsiteY5" fmla="*/ 51545 h 469070"/>
                <a:gd name="connsiteX6" fmla="*/ 4071060 w 4120840"/>
                <a:gd name="connsiteY6" fmla="*/ 254745 h 469070"/>
                <a:gd name="connsiteX7" fmla="*/ 3735780 w 4120840"/>
                <a:gd name="connsiteY7" fmla="*/ 468105 h 469070"/>
                <a:gd name="connsiteX8" fmla="*/ 2153602 w 4120840"/>
                <a:gd name="connsiteY8" fmla="*/ 257285 h 469070"/>
                <a:gd name="connsiteX9" fmla="*/ 160388 w 4120840"/>
                <a:gd name="connsiteY9" fmla="*/ 369045 h 469070"/>
                <a:gd name="connsiteX0" fmla="*/ 160388 w 4128960"/>
                <a:gd name="connsiteY0" fmla="*/ 369262 h 469287"/>
                <a:gd name="connsiteX1" fmla="*/ 305705 w 4128960"/>
                <a:gd name="connsiteY1" fmla="*/ 110182 h 469287"/>
                <a:gd name="connsiteX2" fmla="*/ 2059380 w 4128960"/>
                <a:gd name="connsiteY2" fmla="*/ 11122 h 469287"/>
                <a:gd name="connsiteX3" fmla="*/ 3502100 w 4128960"/>
                <a:gd name="connsiteY3" fmla="*/ 214322 h 469287"/>
                <a:gd name="connsiteX4" fmla="*/ 3898340 w 4128960"/>
                <a:gd name="connsiteY4" fmla="*/ 11122 h 469287"/>
                <a:gd name="connsiteX5" fmla="*/ 4101540 w 4128960"/>
                <a:gd name="connsiteY5" fmla="*/ 51762 h 469287"/>
                <a:gd name="connsiteX6" fmla="*/ 4087069 w 4128960"/>
                <a:gd name="connsiteY6" fmla="*/ 262582 h 469287"/>
                <a:gd name="connsiteX7" fmla="*/ 3735780 w 4128960"/>
                <a:gd name="connsiteY7" fmla="*/ 468322 h 469287"/>
                <a:gd name="connsiteX8" fmla="*/ 2153602 w 4128960"/>
                <a:gd name="connsiteY8" fmla="*/ 257502 h 469287"/>
                <a:gd name="connsiteX9" fmla="*/ 160388 w 4128960"/>
                <a:gd name="connsiteY9" fmla="*/ 369262 h 469287"/>
                <a:gd name="connsiteX0" fmla="*/ 66210 w 4034782"/>
                <a:gd name="connsiteY0" fmla="*/ 369262 h 469287"/>
                <a:gd name="connsiteX1" fmla="*/ 211527 w 4034782"/>
                <a:gd name="connsiteY1" fmla="*/ 110182 h 469287"/>
                <a:gd name="connsiteX2" fmla="*/ 1965202 w 4034782"/>
                <a:gd name="connsiteY2" fmla="*/ 11122 h 469287"/>
                <a:gd name="connsiteX3" fmla="*/ 3407922 w 4034782"/>
                <a:gd name="connsiteY3" fmla="*/ 214322 h 469287"/>
                <a:gd name="connsiteX4" fmla="*/ 3804162 w 4034782"/>
                <a:gd name="connsiteY4" fmla="*/ 11122 h 469287"/>
                <a:gd name="connsiteX5" fmla="*/ 4007362 w 4034782"/>
                <a:gd name="connsiteY5" fmla="*/ 51762 h 469287"/>
                <a:gd name="connsiteX6" fmla="*/ 3992891 w 4034782"/>
                <a:gd name="connsiteY6" fmla="*/ 262582 h 469287"/>
                <a:gd name="connsiteX7" fmla="*/ 3641602 w 4034782"/>
                <a:gd name="connsiteY7" fmla="*/ 468322 h 469287"/>
                <a:gd name="connsiteX8" fmla="*/ 2059424 w 4034782"/>
                <a:gd name="connsiteY8" fmla="*/ 257502 h 469287"/>
                <a:gd name="connsiteX9" fmla="*/ 66210 w 4034782"/>
                <a:gd name="connsiteY9" fmla="*/ 369262 h 46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4782" h="469287">
                  <a:moveTo>
                    <a:pt x="66210" y="369262"/>
                  </a:moveTo>
                  <a:cubicBezTo>
                    <a:pt x="-25646" y="329469"/>
                    <a:pt x="-57713" y="169449"/>
                    <a:pt x="211527" y="110182"/>
                  </a:cubicBezTo>
                  <a:cubicBezTo>
                    <a:pt x="753394" y="59382"/>
                    <a:pt x="1432470" y="-6235"/>
                    <a:pt x="1965202" y="11122"/>
                  </a:cubicBezTo>
                  <a:cubicBezTo>
                    <a:pt x="2497934" y="28479"/>
                    <a:pt x="3101429" y="214322"/>
                    <a:pt x="3407922" y="214322"/>
                  </a:cubicBezTo>
                  <a:cubicBezTo>
                    <a:pt x="3714415" y="214322"/>
                    <a:pt x="3704255" y="38215"/>
                    <a:pt x="3804162" y="11122"/>
                  </a:cubicBezTo>
                  <a:cubicBezTo>
                    <a:pt x="3904069" y="-15971"/>
                    <a:pt x="3975907" y="9852"/>
                    <a:pt x="4007362" y="51762"/>
                  </a:cubicBezTo>
                  <a:cubicBezTo>
                    <a:pt x="4038817" y="93672"/>
                    <a:pt x="4053851" y="193155"/>
                    <a:pt x="3992891" y="262582"/>
                  </a:cubicBezTo>
                  <a:cubicBezTo>
                    <a:pt x="3931931" y="332009"/>
                    <a:pt x="3865122" y="451389"/>
                    <a:pt x="3641602" y="468322"/>
                  </a:cubicBezTo>
                  <a:cubicBezTo>
                    <a:pt x="3418082" y="485255"/>
                    <a:pt x="2655323" y="274012"/>
                    <a:pt x="2059424" y="257502"/>
                  </a:cubicBezTo>
                  <a:cubicBezTo>
                    <a:pt x="1463525" y="240992"/>
                    <a:pt x="158066" y="409055"/>
                    <a:pt x="66210" y="3692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10A096-34A0-457D-BB45-C88E501FDD6E}"/>
                </a:ext>
              </a:extLst>
            </p:cNvPr>
            <p:cNvSpPr txBox="1"/>
            <p:nvPr/>
          </p:nvSpPr>
          <p:spPr>
            <a:xfrm>
              <a:off x="1971494" y="2221084"/>
              <a:ext cx="371260" cy="43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2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7E1770-57CD-4C10-BCEE-EC7AC1833AB4}"/>
                </a:ext>
              </a:extLst>
            </p:cNvPr>
            <p:cNvSpPr txBox="1"/>
            <p:nvPr/>
          </p:nvSpPr>
          <p:spPr>
            <a:xfrm>
              <a:off x="2403712" y="225440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0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892E0-D6A4-4104-A0D2-BA0FBC95C1B2}"/>
                </a:ext>
              </a:extLst>
            </p:cNvPr>
            <p:cNvSpPr txBox="1"/>
            <p:nvPr/>
          </p:nvSpPr>
          <p:spPr>
            <a:xfrm rot="661360">
              <a:off x="2831088" y="2250303"/>
              <a:ext cx="371260" cy="43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2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4DD187-F62F-4C47-A778-775C702574D9}"/>
                </a:ext>
              </a:extLst>
            </p:cNvPr>
            <p:cNvSpPr txBox="1"/>
            <p:nvPr/>
          </p:nvSpPr>
          <p:spPr>
            <a:xfrm rot="710651">
              <a:off x="3316219" y="2334206"/>
              <a:ext cx="318277" cy="43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7F7F7F"/>
                  </a:solidFill>
                  <a:latin typeface="210 가로세로 B" panose="02020603020101020101" pitchFamily="18" charset="-127"/>
                  <a:ea typeface="210 가로세로 B" panose="02020603020101020101" pitchFamily="18" charset="-127"/>
                </a:rPr>
                <a:t>1</a:t>
              </a:r>
              <a:endParaRPr lang="ko-KR" altLang="en-US" dirty="0">
                <a:solidFill>
                  <a:srgbClr val="7F7F7F"/>
                </a:solidFill>
                <a:latin typeface="210 가로세로 B" panose="02020603020101020101" pitchFamily="18" charset="-127"/>
                <a:ea typeface="210 가로세로 B" panose="020206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8D98A04-C381-4878-B642-81916DA0A09B}"/>
              </a:ext>
            </a:extLst>
          </p:cNvPr>
          <p:cNvSpPr txBox="1"/>
          <p:nvPr/>
        </p:nvSpPr>
        <p:spPr>
          <a:xfrm>
            <a:off x="6524075" y="1213493"/>
            <a:ext cx="330557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effectLst>
                  <a:glow rad="101600">
                    <a:schemeClr val="bg2">
                      <a:lumMod val="90000"/>
                      <a:alpha val="6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</a:p>
          <a:p>
            <a:pPr algn="dist"/>
            <a:r>
              <a:rPr lang="ko-KR" altLang="en-US" sz="7200" dirty="0">
                <a:solidFill>
                  <a:schemeClr val="accent4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  <a:endParaRPr lang="en-US" altLang="ko-KR" sz="7200" dirty="0">
              <a:solidFill>
                <a:schemeClr val="accent4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ko-KR" altLang="en-US" sz="11500" dirty="0">
                <a:solidFill>
                  <a:srgbClr val="E4484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돌파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6F2A56-B2E7-4E9C-B69C-3BF30985A403}"/>
              </a:ext>
            </a:extLst>
          </p:cNvPr>
          <p:cNvSpPr txBox="1"/>
          <p:nvPr/>
        </p:nvSpPr>
        <p:spPr>
          <a:xfrm>
            <a:off x="8068704" y="5961178"/>
            <a:ext cx="1731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HuziKIM</a:t>
            </a:r>
            <a:r>
              <a:rPr lang="en-US" altLang="ko-KR" sz="20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®</a:t>
            </a:r>
            <a:endParaRPr lang="ko-KR" altLang="en-US" sz="5400" dirty="0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F223FD04-7C7C-4B00-9BD1-8F432107A9C2}"/>
              </a:ext>
            </a:extLst>
          </p:cNvPr>
          <p:cNvSpPr/>
          <p:nvPr/>
        </p:nvSpPr>
        <p:spPr>
          <a:xfrm>
            <a:off x="1744344" y="2547169"/>
            <a:ext cx="2715832" cy="27158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5575">
            <a:solidFill>
              <a:srgbClr val="E4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F30A2-DC59-4D51-8A9A-D699E864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8448" y="3940803"/>
            <a:ext cx="938847" cy="7697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7F8778-6694-4792-9C09-45FF3B3533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015" y="2970181"/>
            <a:ext cx="1347856" cy="1453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자유형 12"/>
          <p:cNvSpPr/>
          <p:nvPr/>
        </p:nvSpPr>
        <p:spPr>
          <a:xfrm rot="17600260" flipH="1">
            <a:off x="3088948" y="3521780"/>
            <a:ext cx="917846" cy="953791"/>
          </a:xfrm>
          <a:custGeom>
            <a:avLst/>
            <a:gdLst>
              <a:gd name="connsiteX0" fmla="*/ 673562 w 2238527"/>
              <a:gd name="connsiteY0" fmla="*/ 0 h 2326192"/>
              <a:gd name="connsiteX1" fmla="*/ 1347124 w 2238527"/>
              <a:gd name="connsiteY1" fmla="*/ 1104833 h 2326192"/>
              <a:gd name="connsiteX2" fmla="*/ 911395 w 2238527"/>
              <a:gd name="connsiteY2" fmla="*/ 1104833 h 2326192"/>
              <a:gd name="connsiteX3" fmla="*/ 933043 w 2238527"/>
              <a:gd name="connsiteY3" fmla="*/ 1175960 h 2326192"/>
              <a:gd name="connsiteX4" fmla="*/ 1103665 w 2238527"/>
              <a:gd name="connsiteY4" fmla="*/ 1508499 h 2326192"/>
              <a:gd name="connsiteX5" fmla="*/ 2238527 w 2238527"/>
              <a:gd name="connsiteY5" fmla="*/ 2110830 h 2326192"/>
              <a:gd name="connsiteX6" fmla="*/ 622273 w 2238527"/>
              <a:gd name="connsiteY6" fmla="*/ 1843947 h 2326192"/>
              <a:gd name="connsiteX7" fmla="*/ 422563 w 2238527"/>
              <a:gd name="connsiteY7" fmla="*/ 1149576 h 2326192"/>
              <a:gd name="connsiteX8" fmla="*/ 428151 w 2238527"/>
              <a:gd name="connsiteY8" fmla="*/ 1104833 h 2326192"/>
              <a:gd name="connsiteX9" fmla="*/ 0 w 2238527"/>
              <a:gd name="connsiteY9" fmla="*/ 1104833 h 232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8527" h="2326192">
                <a:moveTo>
                  <a:pt x="673562" y="0"/>
                </a:moveTo>
                <a:lnTo>
                  <a:pt x="1347124" y="1104833"/>
                </a:lnTo>
                <a:lnTo>
                  <a:pt x="911395" y="1104833"/>
                </a:lnTo>
                <a:lnTo>
                  <a:pt x="933043" y="1175960"/>
                </a:lnTo>
                <a:cubicBezTo>
                  <a:pt x="974338" y="1292829"/>
                  <a:pt x="1031354" y="1404727"/>
                  <a:pt x="1103665" y="1508499"/>
                </a:cubicBezTo>
                <a:cubicBezTo>
                  <a:pt x="1360771" y="1877465"/>
                  <a:pt x="1781220" y="2100619"/>
                  <a:pt x="2238527" y="2110830"/>
                </a:cubicBezTo>
                <a:cubicBezTo>
                  <a:pt x="1706795" y="2481355"/>
                  <a:pt x="983173" y="2361867"/>
                  <a:pt x="622273" y="1843947"/>
                </a:cubicBezTo>
                <a:cubicBezTo>
                  <a:pt x="475657" y="1633542"/>
                  <a:pt x="411459" y="1389748"/>
                  <a:pt x="422563" y="1149576"/>
                </a:cubicBezTo>
                <a:lnTo>
                  <a:pt x="428151" y="1104833"/>
                </a:lnTo>
                <a:lnTo>
                  <a:pt x="0" y="110483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223FD04-7C7C-4B00-9BD1-8F432107A9C2}"/>
              </a:ext>
            </a:extLst>
          </p:cNvPr>
          <p:cNvSpPr/>
          <p:nvPr/>
        </p:nvSpPr>
        <p:spPr>
          <a:xfrm>
            <a:off x="5794280" y="2547169"/>
            <a:ext cx="2715832" cy="27158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5575">
            <a:solidFill>
              <a:srgbClr val="E4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7F8778-6694-4792-9C09-45FF3B3533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5918" y="3739476"/>
            <a:ext cx="931313" cy="10039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9F30A2-DC59-4D51-8A9A-D699E8643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007" y="3166620"/>
            <a:ext cx="1397360" cy="1145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자유형 16"/>
          <p:cNvSpPr/>
          <p:nvPr/>
        </p:nvSpPr>
        <p:spPr>
          <a:xfrm rot="17600260" flipH="1">
            <a:off x="7138884" y="3521780"/>
            <a:ext cx="917846" cy="953791"/>
          </a:xfrm>
          <a:custGeom>
            <a:avLst/>
            <a:gdLst>
              <a:gd name="connsiteX0" fmla="*/ 673562 w 2238527"/>
              <a:gd name="connsiteY0" fmla="*/ 0 h 2326192"/>
              <a:gd name="connsiteX1" fmla="*/ 1347124 w 2238527"/>
              <a:gd name="connsiteY1" fmla="*/ 1104833 h 2326192"/>
              <a:gd name="connsiteX2" fmla="*/ 911395 w 2238527"/>
              <a:gd name="connsiteY2" fmla="*/ 1104833 h 2326192"/>
              <a:gd name="connsiteX3" fmla="*/ 933043 w 2238527"/>
              <a:gd name="connsiteY3" fmla="*/ 1175960 h 2326192"/>
              <a:gd name="connsiteX4" fmla="*/ 1103665 w 2238527"/>
              <a:gd name="connsiteY4" fmla="*/ 1508499 h 2326192"/>
              <a:gd name="connsiteX5" fmla="*/ 2238527 w 2238527"/>
              <a:gd name="connsiteY5" fmla="*/ 2110830 h 2326192"/>
              <a:gd name="connsiteX6" fmla="*/ 622273 w 2238527"/>
              <a:gd name="connsiteY6" fmla="*/ 1843947 h 2326192"/>
              <a:gd name="connsiteX7" fmla="*/ 422563 w 2238527"/>
              <a:gd name="connsiteY7" fmla="*/ 1149576 h 2326192"/>
              <a:gd name="connsiteX8" fmla="*/ 428151 w 2238527"/>
              <a:gd name="connsiteY8" fmla="*/ 1104833 h 2326192"/>
              <a:gd name="connsiteX9" fmla="*/ 0 w 2238527"/>
              <a:gd name="connsiteY9" fmla="*/ 1104833 h 232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8527" h="2326192">
                <a:moveTo>
                  <a:pt x="673562" y="0"/>
                </a:moveTo>
                <a:lnTo>
                  <a:pt x="1347124" y="1104833"/>
                </a:lnTo>
                <a:lnTo>
                  <a:pt x="911395" y="1104833"/>
                </a:lnTo>
                <a:lnTo>
                  <a:pt x="933043" y="1175960"/>
                </a:lnTo>
                <a:cubicBezTo>
                  <a:pt x="974338" y="1292829"/>
                  <a:pt x="1031354" y="1404727"/>
                  <a:pt x="1103665" y="1508499"/>
                </a:cubicBezTo>
                <a:cubicBezTo>
                  <a:pt x="1360771" y="1877465"/>
                  <a:pt x="1781220" y="2100619"/>
                  <a:pt x="2238527" y="2110830"/>
                </a:cubicBezTo>
                <a:cubicBezTo>
                  <a:pt x="1706795" y="2481355"/>
                  <a:pt x="983173" y="2361867"/>
                  <a:pt x="622273" y="1843947"/>
                </a:cubicBezTo>
                <a:cubicBezTo>
                  <a:pt x="475657" y="1633542"/>
                  <a:pt x="411459" y="1389748"/>
                  <a:pt x="422563" y="1149576"/>
                </a:cubicBezTo>
                <a:lnTo>
                  <a:pt x="428151" y="1104833"/>
                </a:lnTo>
                <a:lnTo>
                  <a:pt x="0" y="1104833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7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6E7373-D01C-42AD-BA26-55E073B6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29" y="2407677"/>
            <a:ext cx="1617312" cy="132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040D2-D614-4279-A2E4-BA769EBF2FE5}"/>
              </a:ext>
            </a:extLst>
          </p:cNvPr>
          <p:cNvSpPr txBox="1"/>
          <p:nvPr/>
        </p:nvSpPr>
        <p:spPr>
          <a:xfrm>
            <a:off x="4689987" y="2684206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24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6">
            <a:extLst>
              <a:ext uri="{FF2B5EF4-FFF2-40B4-BE49-F238E27FC236}">
                <a16:creationId xmlns:a16="http://schemas.microsoft.com/office/drawing/2014/main" id="{723DD434-E2D0-4E72-92D8-44543D6E1524}"/>
              </a:ext>
            </a:extLst>
          </p:cNvPr>
          <p:cNvSpPr/>
          <p:nvPr/>
        </p:nvSpPr>
        <p:spPr>
          <a:xfrm rot="629864" flipH="1">
            <a:off x="4414168" y="918781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6">
            <a:extLst>
              <a:ext uri="{FF2B5EF4-FFF2-40B4-BE49-F238E27FC236}">
                <a16:creationId xmlns:a16="http://schemas.microsoft.com/office/drawing/2014/main" id="{3D867FF2-B289-4E3D-8A37-A35C0E74422A}"/>
              </a:ext>
            </a:extLst>
          </p:cNvPr>
          <p:cNvSpPr/>
          <p:nvPr/>
        </p:nvSpPr>
        <p:spPr>
          <a:xfrm rot="19619172">
            <a:off x="3402606" y="1194763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6">
            <a:extLst>
              <a:ext uri="{FF2B5EF4-FFF2-40B4-BE49-F238E27FC236}">
                <a16:creationId xmlns:a16="http://schemas.microsoft.com/office/drawing/2014/main" id="{6686A79E-7185-460A-A0C9-F8A5ED43BA34}"/>
              </a:ext>
            </a:extLst>
          </p:cNvPr>
          <p:cNvSpPr/>
          <p:nvPr/>
        </p:nvSpPr>
        <p:spPr>
          <a:xfrm>
            <a:off x="3609949" y="1021489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9C65BC-23F6-4751-9B94-2C1B1618E8C0}"/>
              </a:ext>
            </a:extLst>
          </p:cNvPr>
          <p:cNvGrpSpPr/>
          <p:nvPr/>
        </p:nvGrpSpPr>
        <p:grpSpPr>
          <a:xfrm>
            <a:off x="4862612" y="3453979"/>
            <a:ext cx="342261" cy="407051"/>
            <a:chOff x="2233167" y="3529641"/>
            <a:chExt cx="342261" cy="40705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8A0400-85E5-4771-A4FB-AE2F38CD8259}"/>
                </a:ext>
              </a:extLst>
            </p:cNvPr>
            <p:cNvSpPr/>
            <p:nvPr/>
          </p:nvSpPr>
          <p:spPr>
            <a:xfrm>
              <a:off x="2233167" y="3529641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7547F13-4228-452B-B7FF-9FCA3C84D797}"/>
                </a:ext>
              </a:extLst>
            </p:cNvPr>
            <p:cNvSpPr/>
            <p:nvPr/>
          </p:nvSpPr>
          <p:spPr>
            <a:xfrm>
              <a:off x="2305543" y="3710128"/>
              <a:ext cx="197507" cy="185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FDF8A3-7E6F-4C84-A61B-BEE232A8C40D}"/>
              </a:ext>
            </a:extLst>
          </p:cNvPr>
          <p:cNvGrpSpPr/>
          <p:nvPr/>
        </p:nvGrpSpPr>
        <p:grpSpPr>
          <a:xfrm>
            <a:off x="6020651" y="3523868"/>
            <a:ext cx="342261" cy="407051"/>
            <a:chOff x="3391206" y="3599530"/>
            <a:chExt cx="342261" cy="40705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E4BAC9-894E-4260-9530-3C00C53E062E}"/>
                </a:ext>
              </a:extLst>
            </p:cNvPr>
            <p:cNvSpPr/>
            <p:nvPr/>
          </p:nvSpPr>
          <p:spPr>
            <a:xfrm>
              <a:off x="3391206" y="3599530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DED9AB2-E934-4932-B42F-1188ECEBBF2F}"/>
                </a:ext>
              </a:extLst>
            </p:cNvPr>
            <p:cNvSpPr/>
            <p:nvPr/>
          </p:nvSpPr>
          <p:spPr>
            <a:xfrm>
              <a:off x="3473551" y="3803054"/>
              <a:ext cx="177570" cy="167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6802739F-EEA9-4FEB-820D-67EDB3DCB85E}"/>
              </a:ext>
            </a:extLst>
          </p:cNvPr>
          <p:cNvSpPr/>
          <p:nvPr/>
        </p:nvSpPr>
        <p:spPr>
          <a:xfrm>
            <a:off x="6554813" y="3973302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1AB74CC-701C-43E2-8BCC-D779DBD5F007}"/>
              </a:ext>
            </a:extLst>
          </p:cNvPr>
          <p:cNvSpPr/>
          <p:nvPr/>
        </p:nvSpPr>
        <p:spPr>
          <a:xfrm rot="473535">
            <a:off x="4337927" y="3798718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2C306C3-B076-496E-9735-0F78B579ED82}"/>
              </a:ext>
            </a:extLst>
          </p:cNvPr>
          <p:cNvSpPr/>
          <p:nvPr/>
        </p:nvSpPr>
        <p:spPr>
          <a:xfrm>
            <a:off x="5076416" y="4101679"/>
            <a:ext cx="1078301" cy="9492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077471F-9A91-4361-BF84-E02A25F85CA7}"/>
              </a:ext>
            </a:extLst>
          </p:cNvPr>
          <p:cNvSpPr/>
          <p:nvPr/>
        </p:nvSpPr>
        <p:spPr>
          <a:xfrm flipH="1">
            <a:off x="7626631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5392DD-2403-4A39-9612-1335B4CC0A2B}"/>
              </a:ext>
            </a:extLst>
          </p:cNvPr>
          <p:cNvSpPr/>
          <p:nvPr/>
        </p:nvSpPr>
        <p:spPr>
          <a:xfrm flipH="1">
            <a:off x="3200294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93F7FC-A8A1-4EC4-B46A-85F356494698}"/>
              </a:ext>
            </a:extLst>
          </p:cNvPr>
          <p:cNvSpPr/>
          <p:nvPr/>
        </p:nvSpPr>
        <p:spPr>
          <a:xfrm flipH="1">
            <a:off x="5432390" y="489925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BA425AD-425D-4E3D-BBF5-38880F79D82A}"/>
              </a:ext>
            </a:extLst>
          </p:cNvPr>
          <p:cNvSpPr/>
          <p:nvPr/>
        </p:nvSpPr>
        <p:spPr>
          <a:xfrm flipH="1">
            <a:off x="3199183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793C27F4-56FF-4602-AFF0-916C90B65383}"/>
              </a:ext>
            </a:extLst>
          </p:cNvPr>
          <p:cNvSpPr/>
          <p:nvPr/>
        </p:nvSpPr>
        <p:spPr>
          <a:xfrm>
            <a:off x="3780103" y="737394"/>
            <a:ext cx="3836138" cy="1892098"/>
          </a:xfrm>
          <a:custGeom>
            <a:avLst/>
            <a:gdLst>
              <a:gd name="connsiteX0" fmla="*/ 1918069 w 3836138"/>
              <a:gd name="connsiteY0" fmla="*/ 0 h 1892098"/>
              <a:gd name="connsiteX1" fmla="*/ 3827609 w 3836138"/>
              <a:gd name="connsiteY1" fmla="*/ 1723198 h 1892098"/>
              <a:gd name="connsiteX2" fmla="*/ 3836138 w 3836138"/>
              <a:gd name="connsiteY2" fmla="*/ 1892098 h 1892098"/>
              <a:gd name="connsiteX3" fmla="*/ 0 w 3836138"/>
              <a:gd name="connsiteY3" fmla="*/ 1892098 h 1892098"/>
              <a:gd name="connsiteX4" fmla="*/ 8529 w 3836138"/>
              <a:gd name="connsiteY4" fmla="*/ 1723198 h 1892098"/>
              <a:gd name="connsiteX5" fmla="*/ 1918069 w 3836138"/>
              <a:gd name="connsiteY5" fmla="*/ 0 h 1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6138" h="1892098">
                <a:moveTo>
                  <a:pt x="1918069" y="0"/>
                </a:moveTo>
                <a:cubicBezTo>
                  <a:pt x="2911897" y="0"/>
                  <a:pt x="3729314" y="755303"/>
                  <a:pt x="3827609" y="1723198"/>
                </a:cubicBezTo>
                <a:lnTo>
                  <a:pt x="3836138" y="1892098"/>
                </a:lnTo>
                <a:lnTo>
                  <a:pt x="0" y="1892098"/>
                </a:lnTo>
                <a:lnTo>
                  <a:pt x="8529" y="1723198"/>
                </a:lnTo>
                <a:cubicBezTo>
                  <a:pt x="106824" y="755303"/>
                  <a:pt x="924242" y="0"/>
                  <a:pt x="1918069" y="0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2BEB111-6A75-4226-8681-328C9FB84A6C}"/>
              </a:ext>
            </a:extLst>
          </p:cNvPr>
          <p:cNvGrpSpPr/>
          <p:nvPr/>
        </p:nvGrpSpPr>
        <p:grpSpPr>
          <a:xfrm>
            <a:off x="3779327" y="3252394"/>
            <a:ext cx="1316221" cy="1398426"/>
            <a:chOff x="3710161" y="3237316"/>
            <a:chExt cx="1316221" cy="1398426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61E2642C-06AF-48FA-9203-5FED029D396F}"/>
                </a:ext>
              </a:extLst>
            </p:cNvPr>
            <p:cNvSpPr/>
            <p:nvPr/>
          </p:nvSpPr>
          <p:spPr>
            <a:xfrm>
              <a:off x="3948081" y="3237316"/>
              <a:ext cx="1078301" cy="1398426"/>
            </a:xfrm>
            <a:prstGeom prst="parallelogram">
              <a:avLst>
                <a:gd name="adj" fmla="val 49091"/>
              </a:avLst>
            </a:prstGeom>
            <a:solidFill>
              <a:srgbClr val="FFFFFF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8D356533-F067-4CD9-AC36-0E24E11EBD6A}"/>
                </a:ext>
              </a:extLst>
            </p:cNvPr>
            <p:cNvSpPr/>
            <p:nvPr/>
          </p:nvSpPr>
          <p:spPr>
            <a:xfrm>
              <a:off x="3710161" y="3237316"/>
              <a:ext cx="580181" cy="1398426"/>
            </a:xfrm>
            <a:prstGeom prst="parallelogram">
              <a:avLst>
                <a:gd name="adj" fmla="val 88493"/>
              </a:avLst>
            </a:prstGeom>
            <a:solidFill>
              <a:srgbClr val="FFFFFF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4164990A-B747-4DC6-AA46-16CDEA50C62A}"/>
              </a:ext>
            </a:extLst>
          </p:cNvPr>
          <p:cNvSpPr/>
          <p:nvPr/>
        </p:nvSpPr>
        <p:spPr>
          <a:xfrm rot="10800000">
            <a:off x="3457787" y="2610425"/>
            <a:ext cx="4433909" cy="2680355"/>
          </a:xfrm>
          <a:custGeom>
            <a:avLst/>
            <a:gdLst>
              <a:gd name="connsiteX0" fmla="*/ 4087099 w 4433909"/>
              <a:gd name="connsiteY0" fmla="*/ 2040395 h 2680355"/>
              <a:gd name="connsiteX1" fmla="*/ 4159838 w 4433909"/>
              <a:gd name="connsiteY1" fmla="*/ 1967656 h 2680355"/>
              <a:gd name="connsiteX2" fmla="*/ 4159838 w 4433909"/>
              <a:gd name="connsiteY2" fmla="*/ 1340178 h 2680355"/>
              <a:gd name="connsiteX3" fmla="*/ 3459621 w 4433909"/>
              <a:gd name="connsiteY3" fmla="*/ 639961 h 2680355"/>
              <a:gd name="connsiteX4" fmla="*/ 974289 w 4433909"/>
              <a:gd name="connsiteY4" fmla="*/ 639961 h 2680355"/>
              <a:gd name="connsiteX5" fmla="*/ 274072 w 4433909"/>
              <a:gd name="connsiteY5" fmla="*/ 1340178 h 2680355"/>
              <a:gd name="connsiteX6" fmla="*/ 274072 w 4433909"/>
              <a:gd name="connsiteY6" fmla="*/ 1967656 h 2680355"/>
              <a:gd name="connsiteX7" fmla="*/ 346811 w 4433909"/>
              <a:gd name="connsiteY7" fmla="*/ 2040395 h 2680355"/>
              <a:gd name="connsiteX8" fmla="*/ 4247194 w 4433909"/>
              <a:gd name="connsiteY8" fmla="*/ 2680355 h 2680355"/>
              <a:gd name="connsiteX9" fmla="*/ 186714 w 4433909"/>
              <a:gd name="connsiteY9" fmla="*/ 2680355 h 2680355"/>
              <a:gd name="connsiteX10" fmla="*/ 0 w 4433909"/>
              <a:gd name="connsiteY10" fmla="*/ 2493641 h 2680355"/>
              <a:gd name="connsiteX11" fmla="*/ 0 w 4433909"/>
              <a:gd name="connsiteY11" fmla="*/ 1340178 h 2680355"/>
              <a:gd name="connsiteX12" fmla="*/ 1340178 w 4433909"/>
              <a:gd name="connsiteY12" fmla="*/ 0 h 2680355"/>
              <a:gd name="connsiteX13" fmla="*/ 3093731 w 4433909"/>
              <a:gd name="connsiteY13" fmla="*/ 0 h 2680355"/>
              <a:gd name="connsiteX14" fmla="*/ 4433909 w 4433909"/>
              <a:gd name="connsiteY14" fmla="*/ 1340178 h 2680355"/>
              <a:gd name="connsiteX15" fmla="*/ 4433908 w 4433909"/>
              <a:gd name="connsiteY15" fmla="*/ 2493641 h 2680355"/>
              <a:gd name="connsiteX16" fmla="*/ 4247194 w 4433909"/>
              <a:gd name="connsiteY16" fmla="*/ 2680355 h 268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33909" h="2680355">
                <a:moveTo>
                  <a:pt x="4087099" y="2040395"/>
                </a:moveTo>
                <a:cubicBezTo>
                  <a:pt x="4127272" y="2040395"/>
                  <a:pt x="4159838" y="2007829"/>
                  <a:pt x="4159838" y="1967656"/>
                </a:cubicBezTo>
                <a:lnTo>
                  <a:pt x="4159838" y="1340178"/>
                </a:lnTo>
                <a:cubicBezTo>
                  <a:pt x="4159838" y="953459"/>
                  <a:pt x="3846340" y="639961"/>
                  <a:pt x="3459621" y="639961"/>
                </a:cubicBezTo>
                <a:lnTo>
                  <a:pt x="974289" y="639961"/>
                </a:lnTo>
                <a:cubicBezTo>
                  <a:pt x="587570" y="639961"/>
                  <a:pt x="274072" y="953459"/>
                  <a:pt x="274072" y="1340178"/>
                </a:cubicBezTo>
                <a:lnTo>
                  <a:pt x="274072" y="1967656"/>
                </a:lnTo>
                <a:cubicBezTo>
                  <a:pt x="274072" y="2007829"/>
                  <a:pt x="306638" y="2040395"/>
                  <a:pt x="346811" y="2040395"/>
                </a:cubicBezTo>
                <a:close/>
                <a:moveTo>
                  <a:pt x="4247194" y="2680355"/>
                </a:moveTo>
                <a:lnTo>
                  <a:pt x="186714" y="2680355"/>
                </a:lnTo>
                <a:cubicBezTo>
                  <a:pt x="83595" y="2680355"/>
                  <a:pt x="0" y="2596760"/>
                  <a:pt x="0" y="2493641"/>
                </a:cubicBezTo>
                <a:lnTo>
                  <a:pt x="0" y="1340178"/>
                </a:lnTo>
                <a:cubicBezTo>
                  <a:pt x="0" y="600018"/>
                  <a:pt x="600018" y="0"/>
                  <a:pt x="1340178" y="0"/>
                </a:cubicBezTo>
                <a:lnTo>
                  <a:pt x="3093731" y="0"/>
                </a:lnTo>
                <a:cubicBezTo>
                  <a:pt x="3833891" y="0"/>
                  <a:pt x="4433909" y="600018"/>
                  <a:pt x="4433909" y="1340178"/>
                </a:cubicBezTo>
                <a:cubicBezTo>
                  <a:pt x="4433909" y="1724666"/>
                  <a:pt x="4433908" y="2109153"/>
                  <a:pt x="4433908" y="2493641"/>
                </a:cubicBezTo>
                <a:cubicBezTo>
                  <a:pt x="4433908" y="2596760"/>
                  <a:pt x="4350313" y="2680355"/>
                  <a:pt x="4247194" y="2680355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3365233-9A64-4803-993E-49283E67091F}"/>
              </a:ext>
            </a:extLst>
          </p:cNvPr>
          <p:cNvSpPr/>
          <p:nvPr/>
        </p:nvSpPr>
        <p:spPr>
          <a:xfrm rot="10800000">
            <a:off x="3780102" y="888075"/>
            <a:ext cx="3836138" cy="1991315"/>
          </a:xfrm>
          <a:custGeom>
            <a:avLst/>
            <a:gdLst>
              <a:gd name="connsiteX0" fmla="*/ 1181389 w 3836138"/>
              <a:gd name="connsiteY0" fmla="*/ 1991315 h 1991315"/>
              <a:gd name="connsiteX1" fmla="*/ 1060859 w 3836138"/>
              <a:gd name="connsiteY1" fmla="*/ 1937277 h 1991315"/>
              <a:gd name="connsiteX2" fmla="*/ 55718 w 3836138"/>
              <a:gd name="connsiteY2" fmla="*/ 663278 h 1991315"/>
              <a:gd name="connsiteX3" fmla="*/ 50415 w 3836138"/>
              <a:gd name="connsiteY3" fmla="*/ 631605 h 1991315"/>
              <a:gd name="connsiteX4" fmla="*/ 43646 w 3836138"/>
              <a:gd name="connsiteY4" fmla="*/ 631605 h 1991315"/>
              <a:gd name="connsiteX5" fmla="*/ 35254 w 3836138"/>
              <a:gd name="connsiteY5" fmla="*/ 597653 h 1991315"/>
              <a:gd name="connsiteX6" fmla="*/ 8529 w 3836138"/>
              <a:gd name="connsiteY6" fmla="*/ 418797 h 1991315"/>
              <a:gd name="connsiteX7" fmla="*/ 0 w 3836138"/>
              <a:gd name="connsiteY7" fmla="*/ 249897 h 1991315"/>
              <a:gd name="connsiteX8" fmla="*/ 6259 w 3836138"/>
              <a:gd name="connsiteY8" fmla="*/ 249897 h 1991315"/>
              <a:gd name="connsiteX9" fmla="*/ 1566636 w 3836138"/>
              <a:gd name="connsiteY9" fmla="*/ 249897 h 1991315"/>
              <a:gd name="connsiteX10" fmla="*/ 3089547 w 3836138"/>
              <a:gd name="connsiteY10" fmla="*/ 249897 h 1991315"/>
              <a:gd name="connsiteX11" fmla="*/ 3253176 w 3836138"/>
              <a:gd name="connsiteY11" fmla="*/ 0 h 1991315"/>
              <a:gd name="connsiteX12" fmla="*/ 3416805 w 3836138"/>
              <a:gd name="connsiteY12" fmla="*/ 249897 h 1991315"/>
              <a:gd name="connsiteX13" fmla="*/ 3836138 w 3836138"/>
              <a:gd name="connsiteY13" fmla="*/ 249897 h 1991315"/>
              <a:gd name="connsiteX14" fmla="*/ 3827609 w 3836138"/>
              <a:gd name="connsiteY14" fmla="*/ 418797 h 1991315"/>
              <a:gd name="connsiteX15" fmla="*/ 3800884 w 3836138"/>
              <a:gd name="connsiteY15" fmla="*/ 597653 h 1991315"/>
              <a:gd name="connsiteX16" fmla="*/ 3792491 w 3836138"/>
              <a:gd name="connsiteY16" fmla="*/ 631605 h 1991315"/>
              <a:gd name="connsiteX17" fmla="*/ 1052078 w 3836138"/>
              <a:gd name="connsiteY17" fmla="*/ 631605 h 1991315"/>
              <a:gd name="connsiteX18" fmla="*/ 981321 w 3836138"/>
              <a:gd name="connsiteY18" fmla="*/ 719457 h 1991315"/>
              <a:gd name="connsiteX19" fmla="*/ 818874 w 3836138"/>
              <a:gd name="connsiteY19" fmla="*/ 1251972 h 1991315"/>
              <a:gd name="connsiteX20" fmla="*/ 1179390 w 3836138"/>
              <a:gd name="connsiteY20" fmla="*/ 1989992 h 199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36138" h="1991315">
                <a:moveTo>
                  <a:pt x="1181389" y="1991315"/>
                </a:moveTo>
                <a:lnTo>
                  <a:pt x="1060859" y="1937277"/>
                </a:lnTo>
                <a:cubicBezTo>
                  <a:pt x="561218" y="1685183"/>
                  <a:pt x="186790" y="1221136"/>
                  <a:pt x="55718" y="663278"/>
                </a:cubicBezTo>
                <a:lnTo>
                  <a:pt x="50415" y="631605"/>
                </a:lnTo>
                <a:lnTo>
                  <a:pt x="43646" y="631605"/>
                </a:lnTo>
                <a:lnTo>
                  <a:pt x="35254" y="597653"/>
                </a:lnTo>
                <a:cubicBezTo>
                  <a:pt x="23625" y="538953"/>
                  <a:pt x="14672" y="479290"/>
                  <a:pt x="8529" y="418797"/>
                </a:cubicBezTo>
                <a:lnTo>
                  <a:pt x="0" y="249897"/>
                </a:lnTo>
                <a:lnTo>
                  <a:pt x="6259" y="249897"/>
                </a:lnTo>
                <a:lnTo>
                  <a:pt x="1566636" y="249897"/>
                </a:lnTo>
                <a:lnTo>
                  <a:pt x="3089547" y="249897"/>
                </a:lnTo>
                <a:lnTo>
                  <a:pt x="3253176" y="0"/>
                </a:lnTo>
                <a:lnTo>
                  <a:pt x="3416805" y="249897"/>
                </a:lnTo>
                <a:lnTo>
                  <a:pt x="3836138" y="249897"/>
                </a:lnTo>
                <a:lnTo>
                  <a:pt x="3827609" y="418797"/>
                </a:lnTo>
                <a:cubicBezTo>
                  <a:pt x="3821465" y="479290"/>
                  <a:pt x="3812513" y="538953"/>
                  <a:pt x="3800884" y="597653"/>
                </a:cubicBezTo>
                <a:lnTo>
                  <a:pt x="3792491" y="631605"/>
                </a:lnTo>
                <a:lnTo>
                  <a:pt x="1052078" y="631605"/>
                </a:lnTo>
                <a:lnTo>
                  <a:pt x="981321" y="719457"/>
                </a:lnTo>
                <a:cubicBezTo>
                  <a:pt x="879294" y="867951"/>
                  <a:pt x="818874" y="1052281"/>
                  <a:pt x="818874" y="1251972"/>
                </a:cubicBezTo>
                <a:cubicBezTo>
                  <a:pt x="818874" y="1559188"/>
                  <a:pt x="961880" y="1830049"/>
                  <a:pt x="1179390" y="1989992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사각형: 둥근 위쪽 모서리 67">
            <a:extLst>
              <a:ext uri="{FF2B5EF4-FFF2-40B4-BE49-F238E27FC236}">
                <a16:creationId xmlns:a16="http://schemas.microsoft.com/office/drawing/2014/main" id="{26D56632-80D2-42E6-AB03-477C83BFF4C3}"/>
              </a:ext>
            </a:extLst>
          </p:cNvPr>
          <p:cNvSpPr/>
          <p:nvPr/>
        </p:nvSpPr>
        <p:spPr>
          <a:xfrm rot="10800000">
            <a:off x="3731858" y="3250385"/>
            <a:ext cx="3885766" cy="1400434"/>
          </a:xfrm>
          <a:prstGeom prst="round2SameRect">
            <a:avLst>
              <a:gd name="adj1" fmla="val 50000"/>
              <a:gd name="adj2" fmla="val 5194"/>
            </a:avLst>
          </a:prstGeom>
          <a:solidFill>
            <a:schemeClr val="bg1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3BA7CCC-3A40-4371-BAA3-91EC1CC09BF6}"/>
              </a:ext>
            </a:extLst>
          </p:cNvPr>
          <p:cNvSpPr/>
          <p:nvPr/>
        </p:nvSpPr>
        <p:spPr>
          <a:xfrm rot="10800000" flipH="1">
            <a:off x="3967610" y="997338"/>
            <a:ext cx="945781" cy="1167118"/>
          </a:xfrm>
          <a:custGeom>
            <a:avLst/>
            <a:gdLst>
              <a:gd name="connsiteX0" fmla="*/ 1078215 w 1078215"/>
              <a:gd name="connsiteY0" fmla="*/ 1167118 h 1167118"/>
              <a:gd name="connsiteX1" fmla="*/ 957685 w 1078215"/>
              <a:gd name="connsiteY1" fmla="*/ 1113080 h 1167118"/>
              <a:gd name="connsiteX2" fmla="*/ 12873 w 1078215"/>
              <a:gd name="connsiteY2" fmla="*/ 43650 h 1167118"/>
              <a:gd name="connsiteX3" fmla="*/ 0 w 1078215"/>
              <a:gd name="connsiteY3" fmla="*/ 0 h 1167118"/>
              <a:gd name="connsiteX4" fmla="*/ 817292 w 1078215"/>
              <a:gd name="connsiteY4" fmla="*/ 0 h 1167118"/>
              <a:gd name="connsiteX5" fmla="*/ 809722 w 1078215"/>
              <a:gd name="connsiteY5" fmla="*/ 13030 h 1167118"/>
              <a:gd name="connsiteX6" fmla="*/ 715700 w 1078215"/>
              <a:gd name="connsiteY6" fmla="*/ 427775 h 1167118"/>
              <a:gd name="connsiteX7" fmla="*/ 1076216 w 1078215"/>
              <a:gd name="connsiteY7" fmla="*/ 1165795 h 11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15" h="1167118">
                <a:moveTo>
                  <a:pt x="1078215" y="1167118"/>
                </a:moveTo>
                <a:lnTo>
                  <a:pt x="957685" y="1113080"/>
                </a:lnTo>
                <a:cubicBezTo>
                  <a:pt x="520499" y="892498"/>
                  <a:pt x="179179" y="509639"/>
                  <a:pt x="12873" y="43650"/>
                </a:cubicBezTo>
                <a:lnTo>
                  <a:pt x="0" y="0"/>
                </a:lnTo>
                <a:lnTo>
                  <a:pt x="817292" y="0"/>
                </a:lnTo>
                <a:lnTo>
                  <a:pt x="809722" y="13030"/>
                </a:lnTo>
                <a:cubicBezTo>
                  <a:pt x="749686" y="136879"/>
                  <a:pt x="715700" y="278007"/>
                  <a:pt x="715700" y="427775"/>
                </a:cubicBezTo>
                <a:cubicBezTo>
                  <a:pt x="715700" y="734991"/>
                  <a:pt x="858706" y="1005852"/>
                  <a:pt x="1076216" y="1165795"/>
                </a:cubicBezTo>
                <a:close/>
              </a:path>
            </a:pathLst>
          </a:custGeom>
          <a:solidFill>
            <a:srgbClr val="F4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223D95AB-ABFE-4C61-B7D3-BCE8D49810D3}"/>
              </a:ext>
            </a:extLst>
          </p:cNvPr>
          <p:cNvSpPr/>
          <p:nvPr/>
        </p:nvSpPr>
        <p:spPr>
          <a:xfrm rot="10800000">
            <a:off x="4804660" y="2610426"/>
            <a:ext cx="3087035" cy="2680355"/>
          </a:xfrm>
          <a:custGeom>
            <a:avLst/>
            <a:gdLst>
              <a:gd name="connsiteX0" fmla="*/ 879372 w 3087035"/>
              <a:gd name="connsiteY0" fmla="*/ 2680355 h 2680355"/>
              <a:gd name="connsiteX1" fmla="*/ 186714 w 3087035"/>
              <a:gd name="connsiteY1" fmla="*/ 2680355 h 2680355"/>
              <a:gd name="connsiteX2" fmla="*/ 0 w 3087035"/>
              <a:gd name="connsiteY2" fmla="*/ 2493641 h 2680355"/>
              <a:gd name="connsiteX3" fmla="*/ 0 w 3087035"/>
              <a:gd name="connsiteY3" fmla="*/ 1340178 h 2680355"/>
              <a:gd name="connsiteX4" fmla="*/ 1340178 w 3087035"/>
              <a:gd name="connsiteY4" fmla="*/ 0 h 2680355"/>
              <a:gd name="connsiteX5" fmla="*/ 3087035 w 3087035"/>
              <a:gd name="connsiteY5" fmla="*/ 0 h 2680355"/>
              <a:gd name="connsiteX6" fmla="*/ 2945799 w 3087035"/>
              <a:gd name="connsiteY6" fmla="*/ 21555 h 2680355"/>
              <a:gd name="connsiteX7" fmla="*/ 1817970 w 3087035"/>
              <a:gd name="connsiteY7" fmla="*/ 561478 h 2680355"/>
              <a:gd name="connsiteX8" fmla="*/ 1731617 w 3087035"/>
              <a:gd name="connsiteY8" fmla="*/ 639961 h 2680355"/>
              <a:gd name="connsiteX9" fmla="*/ 974289 w 3087035"/>
              <a:gd name="connsiteY9" fmla="*/ 639961 h 2680355"/>
              <a:gd name="connsiteX10" fmla="*/ 274072 w 3087035"/>
              <a:gd name="connsiteY10" fmla="*/ 1340178 h 2680355"/>
              <a:gd name="connsiteX11" fmla="*/ 274072 w 3087035"/>
              <a:gd name="connsiteY11" fmla="*/ 1967656 h 2680355"/>
              <a:gd name="connsiteX12" fmla="*/ 346811 w 3087035"/>
              <a:gd name="connsiteY12" fmla="*/ 2040395 h 2680355"/>
              <a:gd name="connsiteX13" fmla="*/ 926420 w 3087035"/>
              <a:gd name="connsiteY13" fmla="*/ 2040395 h 2680355"/>
              <a:gd name="connsiteX14" fmla="*/ 926233 w 3087035"/>
              <a:gd name="connsiteY14" fmla="*/ 2041121 h 2680355"/>
              <a:gd name="connsiteX15" fmla="*/ 873505 w 3087035"/>
              <a:gd name="connsiteY15" fmla="*/ 2564174 h 268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7035" h="2680355">
                <a:moveTo>
                  <a:pt x="879372" y="2680355"/>
                </a:moveTo>
                <a:lnTo>
                  <a:pt x="186714" y="2680355"/>
                </a:lnTo>
                <a:cubicBezTo>
                  <a:pt x="83595" y="2680355"/>
                  <a:pt x="0" y="2596760"/>
                  <a:pt x="0" y="2493641"/>
                </a:cubicBezTo>
                <a:lnTo>
                  <a:pt x="0" y="1340178"/>
                </a:lnTo>
                <a:cubicBezTo>
                  <a:pt x="0" y="600018"/>
                  <a:pt x="600018" y="0"/>
                  <a:pt x="1340178" y="0"/>
                </a:cubicBezTo>
                <a:lnTo>
                  <a:pt x="3087035" y="0"/>
                </a:lnTo>
                <a:lnTo>
                  <a:pt x="2945799" y="21555"/>
                </a:lnTo>
                <a:cubicBezTo>
                  <a:pt x="2523422" y="107986"/>
                  <a:pt x="2138419" y="297020"/>
                  <a:pt x="1817970" y="561478"/>
                </a:cubicBezTo>
                <a:lnTo>
                  <a:pt x="1731617" y="639961"/>
                </a:lnTo>
                <a:lnTo>
                  <a:pt x="974289" y="639961"/>
                </a:lnTo>
                <a:cubicBezTo>
                  <a:pt x="587570" y="639961"/>
                  <a:pt x="274072" y="953459"/>
                  <a:pt x="274072" y="1340178"/>
                </a:cubicBezTo>
                <a:lnTo>
                  <a:pt x="274072" y="1967656"/>
                </a:lnTo>
                <a:cubicBezTo>
                  <a:pt x="274072" y="2007829"/>
                  <a:pt x="306638" y="2040395"/>
                  <a:pt x="346811" y="2040395"/>
                </a:cubicBezTo>
                <a:lnTo>
                  <a:pt x="926420" y="2040395"/>
                </a:lnTo>
                <a:lnTo>
                  <a:pt x="926233" y="2041121"/>
                </a:lnTo>
                <a:cubicBezTo>
                  <a:pt x="891661" y="2210072"/>
                  <a:pt x="873505" y="2385003"/>
                  <a:pt x="873505" y="2564174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636B2D-51B8-41FA-8AFC-B1D3B0C7D986}"/>
              </a:ext>
            </a:extLst>
          </p:cNvPr>
          <p:cNvGrpSpPr/>
          <p:nvPr/>
        </p:nvGrpSpPr>
        <p:grpSpPr>
          <a:xfrm>
            <a:off x="6573793" y="2125509"/>
            <a:ext cx="3544160" cy="3753707"/>
            <a:chOff x="295939" y="2373847"/>
            <a:chExt cx="1197926" cy="1268753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3E883C8-84BA-4612-8A37-F6ED70638A38}"/>
                </a:ext>
              </a:extLst>
            </p:cNvPr>
            <p:cNvSpPr/>
            <p:nvPr/>
          </p:nvSpPr>
          <p:spPr>
            <a:xfrm flipH="1">
              <a:off x="500592" y="2373847"/>
              <a:ext cx="993273" cy="1268753"/>
            </a:xfrm>
            <a:custGeom>
              <a:avLst/>
              <a:gdLst>
                <a:gd name="connsiteX0" fmla="*/ 296054 w 993273"/>
                <a:gd name="connsiteY0" fmla="*/ 125514 h 1268753"/>
                <a:gd name="connsiteX1" fmla="*/ 270245 w 993273"/>
                <a:gd name="connsiteY1" fmla="*/ 259320 h 1268753"/>
                <a:gd name="connsiteX2" fmla="*/ 824487 w 993273"/>
                <a:gd name="connsiteY2" fmla="*/ 259320 h 1268753"/>
                <a:gd name="connsiteX3" fmla="*/ 850296 w 993273"/>
                <a:gd name="connsiteY3" fmla="*/ 125514 h 1268753"/>
                <a:gd name="connsiteX4" fmla="*/ 191582 w 993273"/>
                <a:gd name="connsiteY4" fmla="*/ 0 h 1268753"/>
                <a:gd name="connsiteX5" fmla="*/ 993273 w 993273"/>
                <a:gd name="connsiteY5" fmla="*/ 0 h 1268753"/>
                <a:gd name="connsiteX6" fmla="*/ 801691 w 993273"/>
                <a:gd name="connsiteY6" fmla="*/ 1268753 h 1268753"/>
                <a:gd name="connsiteX7" fmla="*/ 675042 w 993273"/>
                <a:gd name="connsiteY7" fmla="*/ 1268753 h 1268753"/>
                <a:gd name="connsiteX8" fmla="*/ 640145 w 993273"/>
                <a:gd name="connsiteY8" fmla="*/ 1129166 h 1268753"/>
                <a:gd name="connsiteX9" fmla="*/ 368465 w 993273"/>
                <a:gd name="connsiteY9" fmla="*/ 1129166 h 1268753"/>
                <a:gd name="connsiteX10" fmla="*/ 345724 w 993273"/>
                <a:gd name="connsiteY10" fmla="*/ 1129166 h 1268753"/>
                <a:gd name="connsiteX11" fmla="*/ 206122 w 993273"/>
                <a:gd name="connsiteY11" fmla="*/ 1129166 h 1268753"/>
                <a:gd name="connsiteX12" fmla="*/ 128491 w 993273"/>
                <a:gd name="connsiteY12" fmla="*/ 1268753 h 1268753"/>
                <a:gd name="connsiteX13" fmla="*/ 0 w 993273"/>
                <a:gd name="connsiteY13" fmla="*/ 1268753 h 126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3273" h="1268753">
                  <a:moveTo>
                    <a:pt x="296054" y="125514"/>
                  </a:moveTo>
                  <a:lnTo>
                    <a:pt x="270245" y="259320"/>
                  </a:lnTo>
                  <a:lnTo>
                    <a:pt x="824487" y="259320"/>
                  </a:lnTo>
                  <a:lnTo>
                    <a:pt x="850296" y="125514"/>
                  </a:lnTo>
                  <a:close/>
                  <a:moveTo>
                    <a:pt x="191582" y="0"/>
                  </a:moveTo>
                  <a:lnTo>
                    <a:pt x="993273" y="0"/>
                  </a:lnTo>
                  <a:lnTo>
                    <a:pt x="801691" y="1268753"/>
                  </a:lnTo>
                  <a:lnTo>
                    <a:pt x="675042" y="1268753"/>
                  </a:lnTo>
                  <a:lnTo>
                    <a:pt x="640145" y="1129166"/>
                  </a:lnTo>
                  <a:lnTo>
                    <a:pt x="368465" y="1129166"/>
                  </a:lnTo>
                  <a:lnTo>
                    <a:pt x="345724" y="1129166"/>
                  </a:lnTo>
                  <a:lnTo>
                    <a:pt x="206122" y="1129166"/>
                  </a:lnTo>
                  <a:lnTo>
                    <a:pt x="128491" y="1268753"/>
                  </a:lnTo>
                  <a:lnTo>
                    <a:pt x="0" y="1268753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3123BBC9-A6A2-463F-BFC5-6F0B64EC17F6}"/>
                </a:ext>
              </a:extLst>
            </p:cNvPr>
            <p:cNvSpPr/>
            <p:nvPr/>
          </p:nvSpPr>
          <p:spPr>
            <a:xfrm>
              <a:off x="295939" y="2373847"/>
              <a:ext cx="993273" cy="1268753"/>
            </a:xfrm>
            <a:custGeom>
              <a:avLst/>
              <a:gdLst>
                <a:gd name="connsiteX0" fmla="*/ 296054 w 993273"/>
                <a:gd name="connsiteY0" fmla="*/ 125514 h 1268753"/>
                <a:gd name="connsiteX1" fmla="*/ 270245 w 993273"/>
                <a:gd name="connsiteY1" fmla="*/ 259320 h 1268753"/>
                <a:gd name="connsiteX2" fmla="*/ 824487 w 993273"/>
                <a:gd name="connsiteY2" fmla="*/ 259320 h 1268753"/>
                <a:gd name="connsiteX3" fmla="*/ 850296 w 993273"/>
                <a:gd name="connsiteY3" fmla="*/ 125514 h 1268753"/>
                <a:gd name="connsiteX4" fmla="*/ 191582 w 993273"/>
                <a:gd name="connsiteY4" fmla="*/ 0 h 1268753"/>
                <a:gd name="connsiteX5" fmla="*/ 993273 w 993273"/>
                <a:gd name="connsiteY5" fmla="*/ 0 h 1268753"/>
                <a:gd name="connsiteX6" fmla="*/ 801691 w 993273"/>
                <a:gd name="connsiteY6" fmla="*/ 1268753 h 1268753"/>
                <a:gd name="connsiteX7" fmla="*/ 675042 w 993273"/>
                <a:gd name="connsiteY7" fmla="*/ 1268753 h 1268753"/>
                <a:gd name="connsiteX8" fmla="*/ 640145 w 993273"/>
                <a:gd name="connsiteY8" fmla="*/ 1129166 h 1268753"/>
                <a:gd name="connsiteX9" fmla="*/ 368465 w 993273"/>
                <a:gd name="connsiteY9" fmla="*/ 1129166 h 1268753"/>
                <a:gd name="connsiteX10" fmla="*/ 345724 w 993273"/>
                <a:gd name="connsiteY10" fmla="*/ 1129166 h 1268753"/>
                <a:gd name="connsiteX11" fmla="*/ 206122 w 993273"/>
                <a:gd name="connsiteY11" fmla="*/ 1129166 h 1268753"/>
                <a:gd name="connsiteX12" fmla="*/ 128491 w 993273"/>
                <a:gd name="connsiteY12" fmla="*/ 1268753 h 1268753"/>
                <a:gd name="connsiteX13" fmla="*/ 0 w 993273"/>
                <a:gd name="connsiteY13" fmla="*/ 1268753 h 126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3273" h="1268753">
                  <a:moveTo>
                    <a:pt x="296054" y="125514"/>
                  </a:moveTo>
                  <a:lnTo>
                    <a:pt x="270245" y="259320"/>
                  </a:lnTo>
                  <a:lnTo>
                    <a:pt x="824487" y="259320"/>
                  </a:lnTo>
                  <a:lnTo>
                    <a:pt x="850296" y="125514"/>
                  </a:lnTo>
                  <a:close/>
                  <a:moveTo>
                    <a:pt x="191582" y="0"/>
                  </a:moveTo>
                  <a:lnTo>
                    <a:pt x="993273" y="0"/>
                  </a:lnTo>
                  <a:lnTo>
                    <a:pt x="801691" y="1268753"/>
                  </a:lnTo>
                  <a:lnTo>
                    <a:pt x="675042" y="1268753"/>
                  </a:lnTo>
                  <a:lnTo>
                    <a:pt x="640145" y="1129166"/>
                  </a:lnTo>
                  <a:lnTo>
                    <a:pt x="368465" y="1129166"/>
                  </a:lnTo>
                  <a:lnTo>
                    <a:pt x="345724" y="1129166"/>
                  </a:lnTo>
                  <a:lnTo>
                    <a:pt x="206122" y="1129166"/>
                  </a:lnTo>
                  <a:lnTo>
                    <a:pt x="128491" y="1268753"/>
                  </a:lnTo>
                  <a:lnTo>
                    <a:pt x="0" y="126875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D2C5DB2-1B82-451D-9405-093715038C71}"/>
              </a:ext>
            </a:extLst>
          </p:cNvPr>
          <p:cNvSpPr txBox="1"/>
          <p:nvPr/>
        </p:nvSpPr>
        <p:spPr>
          <a:xfrm>
            <a:off x="7153235" y="3250385"/>
            <a:ext cx="1689476" cy="1778884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3388"/>
              </a:avLst>
            </a:prstTxWarp>
            <a:spAutoFit/>
          </a:bodyPr>
          <a:lstStyle/>
          <a:p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서버</a:t>
            </a:r>
            <a:endParaRPr lang="en-US" altLang="ko-KR" sz="4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점검</a:t>
            </a:r>
            <a:endParaRPr lang="en-US" altLang="ko-KR" sz="4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8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~19:00</a:t>
            </a:r>
            <a:endParaRPr lang="ko-KR" altLang="en-US" sz="48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9EBB7F7C-7A59-42D7-8C57-2566391C3604}"/>
              </a:ext>
            </a:extLst>
          </p:cNvPr>
          <p:cNvSpPr/>
          <p:nvPr/>
        </p:nvSpPr>
        <p:spPr>
          <a:xfrm rot="21096776">
            <a:off x="6758727" y="2702334"/>
            <a:ext cx="1037521" cy="568145"/>
          </a:xfrm>
          <a:prstGeom prst="parallelogram">
            <a:avLst>
              <a:gd name="adj" fmla="val 1675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6AE93-6585-4763-B8EF-C4EB7D8E5325}"/>
              </a:ext>
            </a:extLst>
          </p:cNvPr>
          <p:cNvSpPr txBox="1"/>
          <p:nvPr/>
        </p:nvSpPr>
        <p:spPr>
          <a:xfrm rot="20919771">
            <a:off x="6847941" y="2796507"/>
            <a:ext cx="844781" cy="370119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43388"/>
              </a:avLst>
            </a:prstTxWarp>
            <a:spAutoFit/>
          </a:bodyPr>
          <a:lstStyle/>
          <a:p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연장</a:t>
            </a:r>
            <a:endParaRPr lang="ko-KR" altLang="en-US" sz="48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529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타원 36">
            <a:extLst>
              <a:ext uri="{FF2B5EF4-FFF2-40B4-BE49-F238E27FC236}">
                <a16:creationId xmlns:a16="http://schemas.microsoft.com/office/drawing/2014/main" id="{723DD434-E2D0-4E72-92D8-44543D6E1524}"/>
              </a:ext>
            </a:extLst>
          </p:cNvPr>
          <p:cNvSpPr/>
          <p:nvPr/>
        </p:nvSpPr>
        <p:spPr>
          <a:xfrm rot="629864" flipH="1">
            <a:off x="4414168" y="918781"/>
            <a:ext cx="3399380" cy="381011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E9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6">
            <a:extLst>
              <a:ext uri="{FF2B5EF4-FFF2-40B4-BE49-F238E27FC236}">
                <a16:creationId xmlns:a16="http://schemas.microsoft.com/office/drawing/2014/main" id="{3D867FF2-B289-4E3D-8A37-A35C0E74422A}"/>
              </a:ext>
            </a:extLst>
          </p:cNvPr>
          <p:cNvSpPr/>
          <p:nvPr/>
        </p:nvSpPr>
        <p:spPr>
          <a:xfrm rot="19619172">
            <a:off x="3402606" y="1194763"/>
            <a:ext cx="3240489" cy="4040493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6">
            <a:extLst>
              <a:ext uri="{FF2B5EF4-FFF2-40B4-BE49-F238E27FC236}">
                <a16:creationId xmlns:a16="http://schemas.microsoft.com/office/drawing/2014/main" id="{6686A79E-7185-460A-A0C9-F8A5ED43BA34}"/>
              </a:ext>
            </a:extLst>
          </p:cNvPr>
          <p:cNvSpPr/>
          <p:nvPr/>
        </p:nvSpPr>
        <p:spPr>
          <a:xfrm>
            <a:off x="3609949" y="1021489"/>
            <a:ext cx="4281746" cy="4387047"/>
          </a:xfrm>
          <a:custGeom>
            <a:avLst/>
            <a:gdLst>
              <a:gd name="connsiteX0" fmla="*/ 0 w 2209046"/>
              <a:gd name="connsiteY0" fmla="*/ 1104523 h 2209046"/>
              <a:gd name="connsiteX1" fmla="*/ 1104523 w 2209046"/>
              <a:gd name="connsiteY1" fmla="*/ 0 h 2209046"/>
              <a:gd name="connsiteX2" fmla="*/ 2209046 w 2209046"/>
              <a:gd name="connsiteY2" fmla="*/ 1104523 h 2209046"/>
              <a:gd name="connsiteX3" fmla="*/ 1104523 w 2209046"/>
              <a:gd name="connsiteY3" fmla="*/ 2209046 h 2209046"/>
              <a:gd name="connsiteX4" fmla="*/ 0 w 2209046"/>
              <a:gd name="connsiteY4" fmla="*/ 1104523 h 2209046"/>
              <a:gd name="connsiteX0" fmla="*/ 0 w 2199993"/>
              <a:gd name="connsiteY0" fmla="*/ 1526787 h 2230621"/>
              <a:gd name="connsiteX1" fmla="*/ 1095470 w 2199993"/>
              <a:gd name="connsiteY1" fmla="*/ 5805 h 2230621"/>
              <a:gd name="connsiteX2" fmla="*/ 2199993 w 2199993"/>
              <a:gd name="connsiteY2" fmla="*/ 1110328 h 2230621"/>
              <a:gd name="connsiteX3" fmla="*/ 1095470 w 2199993"/>
              <a:gd name="connsiteY3" fmla="*/ 2214851 h 2230621"/>
              <a:gd name="connsiteX4" fmla="*/ 0 w 2199993"/>
              <a:gd name="connsiteY4" fmla="*/ 1526787 h 2230621"/>
              <a:gd name="connsiteX0" fmla="*/ 0 w 2308634"/>
              <a:gd name="connsiteY0" fmla="*/ 1521029 h 2209821"/>
              <a:gd name="connsiteX1" fmla="*/ 1095470 w 2308634"/>
              <a:gd name="connsiteY1" fmla="*/ 47 h 2209821"/>
              <a:gd name="connsiteX2" fmla="*/ 2308634 w 2308634"/>
              <a:gd name="connsiteY2" fmla="*/ 1566297 h 2209821"/>
              <a:gd name="connsiteX3" fmla="*/ 1095470 w 2308634"/>
              <a:gd name="connsiteY3" fmla="*/ 2209093 h 2209821"/>
              <a:gd name="connsiteX4" fmla="*/ 0 w 2308634"/>
              <a:gd name="connsiteY4" fmla="*/ 1521029 h 2209821"/>
              <a:gd name="connsiteX0" fmla="*/ 0 w 2299580"/>
              <a:gd name="connsiteY0" fmla="*/ 1520984 h 2209068"/>
              <a:gd name="connsiteX1" fmla="*/ 1095470 w 2299580"/>
              <a:gd name="connsiteY1" fmla="*/ 2 h 2209068"/>
              <a:gd name="connsiteX2" fmla="*/ 2299580 w 2299580"/>
              <a:gd name="connsiteY2" fmla="*/ 1511932 h 2209068"/>
              <a:gd name="connsiteX3" fmla="*/ 1095470 w 2299580"/>
              <a:gd name="connsiteY3" fmla="*/ 2209048 h 2209068"/>
              <a:gd name="connsiteX4" fmla="*/ 0 w 2299580"/>
              <a:gd name="connsiteY4" fmla="*/ 1520984 h 2209068"/>
              <a:gd name="connsiteX0" fmla="*/ 2809 w 2302389"/>
              <a:gd name="connsiteY0" fmla="*/ 1454310 h 2142379"/>
              <a:gd name="connsiteX1" fmla="*/ 1428479 w 2302389"/>
              <a:gd name="connsiteY1" fmla="*/ 3 h 2142379"/>
              <a:gd name="connsiteX2" fmla="*/ 2302389 w 2302389"/>
              <a:gd name="connsiteY2" fmla="*/ 1445258 h 2142379"/>
              <a:gd name="connsiteX3" fmla="*/ 1098279 w 2302389"/>
              <a:gd name="connsiteY3" fmla="*/ 2142374 h 2142379"/>
              <a:gd name="connsiteX4" fmla="*/ 2809 w 2302389"/>
              <a:gd name="connsiteY4" fmla="*/ 1454310 h 2142379"/>
              <a:gd name="connsiteX0" fmla="*/ 6986 w 2306566"/>
              <a:gd name="connsiteY0" fmla="*/ 1454310 h 2142434"/>
              <a:gd name="connsiteX1" fmla="*/ 1432656 w 2306566"/>
              <a:gd name="connsiteY1" fmla="*/ 3 h 2142434"/>
              <a:gd name="connsiteX2" fmla="*/ 2306566 w 2306566"/>
              <a:gd name="connsiteY2" fmla="*/ 1445258 h 2142434"/>
              <a:gd name="connsiteX3" fmla="*/ 1102456 w 2306566"/>
              <a:gd name="connsiteY3" fmla="*/ 2142374 h 2142434"/>
              <a:gd name="connsiteX4" fmla="*/ 6986 w 2306566"/>
              <a:gd name="connsiteY4" fmla="*/ 1454310 h 2142434"/>
              <a:gd name="connsiteX0" fmla="*/ 6452 w 2317073"/>
              <a:gd name="connsiteY0" fmla="*/ 1583921 h 2272045"/>
              <a:gd name="connsiteX1" fmla="*/ 1432122 w 2317073"/>
              <a:gd name="connsiteY1" fmla="*/ 129614 h 2272045"/>
              <a:gd name="connsiteX2" fmla="*/ 1685084 w 2317073"/>
              <a:gd name="connsiteY2" fmla="*/ 234491 h 2272045"/>
              <a:gd name="connsiteX3" fmla="*/ 2306032 w 2317073"/>
              <a:gd name="connsiteY3" fmla="*/ 1574869 h 2272045"/>
              <a:gd name="connsiteX4" fmla="*/ 1101922 w 2317073"/>
              <a:gd name="connsiteY4" fmla="*/ 2271985 h 2272045"/>
              <a:gd name="connsiteX5" fmla="*/ 6452 w 2317073"/>
              <a:gd name="connsiteY5" fmla="*/ 1583921 h 2272045"/>
              <a:gd name="connsiteX0" fmla="*/ 6452 w 2306033"/>
              <a:gd name="connsiteY0" fmla="*/ 1583921 h 2272045"/>
              <a:gd name="connsiteX1" fmla="*/ 1432122 w 2306033"/>
              <a:gd name="connsiteY1" fmla="*/ 129614 h 2272045"/>
              <a:gd name="connsiteX2" fmla="*/ 1685084 w 2306033"/>
              <a:gd name="connsiteY2" fmla="*/ 234491 h 2272045"/>
              <a:gd name="connsiteX3" fmla="*/ 2306032 w 2306033"/>
              <a:gd name="connsiteY3" fmla="*/ 1574869 h 2272045"/>
              <a:gd name="connsiteX4" fmla="*/ 1101922 w 2306033"/>
              <a:gd name="connsiteY4" fmla="*/ 2271985 h 2272045"/>
              <a:gd name="connsiteX5" fmla="*/ 6452 w 2306033"/>
              <a:gd name="connsiteY5" fmla="*/ 1583921 h 2272045"/>
              <a:gd name="connsiteX0" fmla="*/ 6452 w 2306033"/>
              <a:gd name="connsiteY0" fmla="*/ 1570329 h 2258453"/>
              <a:gd name="connsiteX1" fmla="*/ 1432122 w 2306033"/>
              <a:gd name="connsiteY1" fmla="*/ 116022 h 2258453"/>
              <a:gd name="connsiteX2" fmla="*/ 1685084 w 2306033"/>
              <a:gd name="connsiteY2" fmla="*/ 220899 h 2258453"/>
              <a:gd name="connsiteX3" fmla="*/ 2306032 w 2306033"/>
              <a:gd name="connsiteY3" fmla="*/ 1561277 h 2258453"/>
              <a:gd name="connsiteX4" fmla="*/ 1101922 w 2306033"/>
              <a:gd name="connsiteY4" fmla="*/ 2258393 h 2258453"/>
              <a:gd name="connsiteX5" fmla="*/ 6452 w 2306033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8453"/>
              <a:gd name="connsiteX1" fmla="*/ 1432122 w 2309256"/>
              <a:gd name="connsiteY1" fmla="*/ 116022 h 2258453"/>
              <a:gd name="connsiteX2" fmla="*/ 1685084 w 2309256"/>
              <a:gd name="connsiteY2" fmla="*/ 220899 h 2258453"/>
              <a:gd name="connsiteX3" fmla="*/ 2306032 w 2309256"/>
              <a:gd name="connsiteY3" fmla="*/ 1561277 h 2258453"/>
              <a:gd name="connsiteX4" fmla="*/ 1101922 w 2309256"/>
              <a:gd name="connsiteY4" fmla="*/ 2258393 h 2258453"/>
              <a:gd name="connsiteX5" fmla="*/ 6452 w 2309256"/>
              <a:gd name="connsiteY5" fmla="*/ 1570329 h 2258453"/>
              <a:gd name="connsiteX0" fmla="*/ 6452 w 2309256"/>
              <a:gd name="connsiteY0" fmla="*/ 1570329 h 2259459"/>
              <a:gd name="connsiteX1" fmla="*/ 1432122 w 2309256"/>
              <a:gd name="connsiteY1" fmla="*/ 116022 h 2259459"/>
              <a:gd name="connsiteX2" fmla="*/ 1685084 w 2309256"/>
              <a:gd name="connsiteY2" fmla="*/ 220899 h 2259459"/>
              <a:gd name="connsiteX3" fmla="*/ 2306032 w 2309256"/>
              <a:gd name="connsiteY3" fmla="*/ 1561277 h 2259459"/>
              <a:gd name="connsiteX4" fmla="*/ 1101922 w 2309256"/>
              <a:gd name="connsiteY4" fmla="*/ 2258393 h 2259459"/>
              <a:gd name="connsiteX5" fmla="*/ 6452 w 2309256"/>
              <a:gd name="connsiteY5" fmla="*/ 1570329 h 2259459"/>
              <a:gd name="connsiteX0" fmla="*/ 368 w 2303172"/>
              <a:gd name="connsiteY0" fmla="*/ 1570329 h 2259392"/>
              <a:gd name="connsiteX1" fmla="*/ 1426038 w 2303172"/>
              <a:gd name="connsiteY1" fmla="*/ 116022 h 2259392"/>
              <a:gd name="connsiteX2" fmla="*/ 1679000 w 2303172"/>
              <a:gd name="connsiteY2" fmla="*/ 220899 h 2259392"/>
              <a:gd name="connsiteX3" fmla="*/ 2299948 w 2303172"/>
              <a:gd name="connsiteY3" fmla="*/ 1561277 h 2259392"/>
              <a:gd name="connsiteX4" fmla="*/ 1095838 w 2303172"/>
              <a:gd name="connsiteY4" fmla="*/ 2258393 h 2259392"/>
              <a:gd name="connsiteX5" fmla="*/ 368 w 2303172"/>
              <a:gd name="connsiteY5" fmla="*/ 1570329 h 2259392"/>
              <a:gd name="connsiteX0" fmla="*/ 170 w 2207724"/>
              <a:gd name="connsiteY0" fmla="*/ 1416955 h 2248864"/>
              <a:gd name="connsiteX1" fmla="*/ 1330590 w 2207724"/>
              <a:gd name="connsiteY1" fmla="*/ 105523 h 2248864"/>
              <a:gd name="connsiteX2" fmla="*/ 1583552 w 2207724"/>
              <a:gd name="connsiteY2" fmla="*/ 210400 h 2248864"/>
              <a:gd name="connsiteX3" fmla="*/ 2204500 w 2207724"/>
              <a:gd name="connsiteY3" fmla="*/ 1550778 h 2248864"/>
              <a:gd name="connsiteX4" fmla="*/ 1000390 w 2207724"/>
              <a:gd name="connsiteY4" fmla="*/ 2247894 h 2248864"/>
              <a:gd name="connsiteX5" fmla="*/ 170 w 2207724"/>
              <a:gd name="connsiteY5" fmla="*/ 1416955 h 2248864"/>
              <a:gd name="connsiteX0" fmla="*/ 170 w 2204537"/>
              <a:gd name="connsiteY0" fmla="*/ 1416955 h 2248864"/>
              <a:gd name="connsiteX1" fmla="*/ 1330590 w 2204537"/>
              <a:gd name="connsiteY1" fmla="*/ 105523 h 2248864"/>
              <a:gd name="connsiteX2" fmla="*/ 1583552 w 2204537"/>
              <a:gd name="connsiteY2" fmla="*/ 210400 h 2248864"/>
              <a:gd name="connsiteX3" fmla="*/ 2204500 w 2204537"/>
              <a:gd name="connsiteY3" fmla="*/ 1550778 h 2248864"/>
              <a:gd name="connsiteX4" fmla="*/ 1000390 w 2204537"/>
              <a:gd name="connsiteY4" fmla="*/ 2247894 h 2248864"/>
              <a:gd name="connsiteX5" fmla="*/ 170 w 2204537"/>
              <a:gd name="connsiteY5" fmla="*/ 1416955 h 2248864"/>
              <a:gd name="connsiteX0" fmla="*/ 170 w 2204884"/>
              <a:gd name="connsiteY0" fmla="*/ 1427232 h 2259141"/>
              <a:gd name="connsiteX1" fmla="*/ 1330590 w 2204884"/>
              <a:gd name="connsiteY1" fmla="*/ 115800 h 2259141"/>
              <a:gd name="connsiteX2" fmla="*/ 1583552 w 2204884"/>
              <a:gd name="connsiteY2" fmla="*/ 220677 h 2259141"/>
              <a:gd name="connsiteX3" fmla="*/ 2204500 w 2204884"/>
              <a:gd name="connsiteY3" fmla="*/ 1561055 h 2259141"/>
              <a:gd name="connsiteX4" fmla="*/ 1000390 w 2204884"/>
              <a:gd name="connsiteY4" fmla="*/ 2258171 h 2259141"/>
              <a:gd name="connsiteX5" fmla="*/ 170 w 2204884"/>
              <a:gd name="connsiteY5" fmla="*/ 1427232 h 2259141"/>
              <a:gd name="connsiteX0" fmla="*/ 170 w 2205833"/>
              <a:gd name="connsiteY0" fmla="*/ 1427232 h 2260081"/>
              <a:gd name="connsiteX1" fmla="*/ 1330590 w 2205833"/>
              <a:gd name="connsiteY1" fmla="*/ 115800 h 2260081"/>
              <a:gd name="connsiteX2" fmla="*/ 1583552 w 2205833"/>
              <a:gd name="connsiteY2" fmla="*/ 220677 h 2260081"/>
              <a:gd name="connsiteX3" fmla="*/ 2204500 w 2205833"/>
              <a:gd name="connsiteY3" fmla="*/ 1561055 h 2260081"/>
              <a:gd name="connsiteX4" fmla="*/ 1000390 w 2205833"/>
              <a:gd name="connsiteY4" fmla="*/ 2258171 h 2260081"/>
              <a:gd name="connsiteX5" fmla="*/ 170 w 2205833"/>
              <a:gd name="connsiteY5" fmla="*/ 1427232 h 226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5833" h="2260081">
                <a:moveTo>
                  <a:pt x="170" y="1427232"/>
                </a:moveTo>
                <a:cubicBezTo>
                  <a:pt x="12340" y="763783"/>
                  <a:pt x="1066693" y="316893"/>
                  <a:pt x="1330590" y="115800"/>
                </a:cubicBezTo>
                <a:cubicBezTo>
                  <a:pt x="1594487" y="-85293"/>
                  <a:pt x="1419316" y="-7933"/>
                  <a:pt x="1583552" y="220677"/>
                </a:cubicBezTo>
                <a:cubicBezTo>
                  <a:pt x="2199104" y="1077503"/>
                  <a:pt x="2213022" y="1202522"/>
                  <a:pt x="2204500" y="1561055"/>
                </a:cubicBezTo>
                <a:cubicBezTo>
                  <a:pt x="2191425" y="2111120"/>
                  <a:pt x="1367778" y="2280475"/>
                  <a:pt x="1000390" y="2258171"/>
                </a:cubicBezTo>
                <a:cubicBezTo>
                  <a:pt x="633002" y="2235867"/>
                  <a:pt x="-12000" y="2090681"/>
                  <a:pt x="170" y="1427232"/>
                </a:cubicBezTo>
                <a:close/>
              </a:path>
            </a:pathLst>
          </a:custGeom>
          <a:solidFill>
            <a:srgbClr val="F2A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59C65BC-23F6-4751-9B94-2C1B1618E8C0}"/>
              </a:ext>
            </a:extLst>
          </p:cNvPr>
          <p:cNvGrpSpPr/>
          <p:nvPr/>
        </p:nvGrpSpPr>
        <p:grpSpPr>
          <a:xfrm>
            <a:off x="4862612" y="3453979"/>
            <a:ext cx="342261" cy="407051"/>
            <a:chOff x="2233167" y="3529641"/>
            <a:chExt cx="342261" cy="407051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D8A0400-85E5-4771-A4FB-AE2F38CD8259}"/>
                </a:ext>
              </a:extLst>
            </p:cNvPr>
            <p:cNvSpPr/>
            <p:nvPr/>
          </p:nvSpPr>
          <p:spPr>
            <a:xfrm>
              <a:off x="2233167" y="3529641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7547F13-4228-452B-B7FF-9FCA3C84D797}"/>
                </a:ext>
              </a:extLst>
            </p:cNvPr>
            <p:cNvSpPr/>
            <p:nvPr/>
          </p:nvSpPr>
          <p:spPr>
            <a:xfrm>
              <a:off x="2305543" y="3710128"/>
              <a:ext cx="197507" cy="1858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FDF8A3-7E6F-4C84-A61B-BEE232A8C40D}"/>
              </a:ext>
            </a:extLst>
          </p:cNvPr>
          <p:cNvGrpSpPr/>
          <p:nvPr/>
        </p:nvGrpSpPr>
        <p:grpSpPr>
          <a:xfrm>
            <a:off x="6020651" y="3523868"/>
            <a:ext cx="342261" cy="407051"/>
            <a:chOff x="3391206" y="3599530"/>
            <a:chExt cx="342261" cy="40705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E4BAC9-894E-4260-9530-3C00C53E062E}"/>
                </a:ext>
              </a:extLst>
            </p:cNvPr>
            <p:cNvSpPr/>
            <p:nvPr/>
          </p:nvSpPr>
          <p:spPr>
            <a:xfrm>
              <a:off x="3391206" y="3599530"/>
              <a:ext cx="342261" cy="40705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DED9AB2-E934-4932-B42F-1188ECEBBF2F}"/>
                </a:ext>
              </a:extLst>
            </p:cNvPr>
            <p:cNvSpPr/>
            <p:nvPr/>
          </p:nvSpPr>
          <p:spPr>
            <a:xfrm>
              <a:off x="3473551" y="3803054"/>
              <a:ext cx="177570" cy="167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6802739F-EEA9-4FEB-820D-67EDB3DCB85E}"/>
              </a:ext>
            </a:extLst>
          </p:cNvPr>
          <p:cNvSpPr/>
          <p:nvPr/>
        </p:nvSpPr>
        <p:spPr>
          <a:xfrm>
            <a:off x="6554813" y="3973302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1AB74CC-701C-43E2-8BCC-D779DBD5F007}"/>
              </a:ext>
            </a:extLst>
          </p:cNvPr>
          <p:cNvSpPr/>
          <p:nvPr/>
        </p:nvSpPr>
        <p:spPr>
          <a:xfrm rot="473535">
            <a:off x="4337927" y="3798718"/>
            <a:ext cx="282278" cy="155942"/>
          </a:xfrm>
          <a:prstGeom prst="ellipse">
            <a:avLst/>
          </a:prstGeom>
          <a:solidFill>
            <a:srgbClr val="F9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2C306C3-B076-496E-9735-0F78B579ED82}"/>
              </a:ext>
            </a:extLst>
          </p:cNvPr>
          <p:cNvSpPr/>
          <p:nvPr/>
        </p:nvSpPr>
        <p:spPr>
          <a:xfrm>
            <a:off x="5076416" y="4101679"/>
            <a:ext cx="1078301" cy="9492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077471F-9A91-4361-BF84-E02A25F85CA7}"/>
              </a:ext>
            </a:extLst>
          </p:cNvPr>
          <p:cNvSpPr/>
          <p:nvPr/>
        </p:nvSpPr>
        <p:spPr>
          <a:xfrm flipH="1">
            <a:off x="7626631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25392DD-2403-4A39-9612-1335B4CC0A2B}"/>
              </a:ext>
            </a:extLst>
          </p:cNvPr>
          <p:cNvSpPr/>
          <p:nvPr/>
        </p:nvSpPr>
        <p:spPr>
          <a:xfrm flipH="1">
            <a:off x="3200294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693F7FC-A8A1-4EC4-B46A-85F356494698}"/>
              </a:ext>
            </a:extLst>
          </p:cNvPr>
          <p:cNvSpPr/>
          <p:nvPr/>
        </p:nvSpPr>
        <p:spPr>
          <a:xfrm flipH="1">
            <a:off x="5432390" y="489925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BA425AD-425D-4E3D-BBF5-38880F79D82A}"/>
              </a:ext>
            </a:extLst>
          </p:cNvPr>
          <p:cNvSpPr/>
          <p:nvPr/>
        </p:nvSpPr>
        <p:spPr>
          <a:xfrm flipH="1">
            <a:off x="3199183" y="3021941"/>
            <a:ext cx="531564" cy="53156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793C27F4-56FF-4602-AFF0-916C90B65383}"/>
              </a:ext>
            </a:extLst>
          </p:cNvPr>
          <p:cNvSpPr/>
          <p:nvPr/>
        </p:nvSpPr>
        <p:spPr>
          <a:xfrm>
            <a:off x="3780103" y="737394"/>
            <a:ext cx="3836138" cy="1892098"/>
          </a:xfrm>
          <a:custGeom>
            <a:avLst/>
            <a:gdLst>
              <a:gd name="connsiteX0" fmla="*/ 1918069 w 3836138"/>
              <a:gd name="connsiteY0" fmla="*/ 0 h 1892098"/>
              <a:gd name="connsiteX1" fmla="*/ 3827609 w 3836138"/>
              <a:gd name="connsiteY1" fmla="*/ 1723198 h 1892098"/>
              <a:gd name="connsiteX2" fmla="*/ 3836138 w 3836138"/>
              <a:gd name="connsiteY2" fmla="*/ 1892098 h 1892098"/>
              <a:gd name="connsiteX3" fmla="*/ 0 w 3836138"/>
              <a:gd name="connsiteY3" fmla="*/ 1892098 h 1892098"/>
              <a:gd name="connsiteX4" fmla="*/ 8529 w 3836138"/>
              <a:gd name="connsiteY4" fmla="*/ 1723198 h 1892098"/>
              <a:gd name="connsiteX5" fmla="*/ 1918069 w 3836138"/>
              <a:gd name="connsiteY5" fmla="*/ 0 h 1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6138" h="1892098">
                <a:moveTo>
                  <a:pt x="1918069" y="0"/>
                </a:moveTo>
                <a:cubicBezTo>
                  <a:pt x="2911897" y="0"/>
                  <a:pt x="3729314" y="755303"/>
                  <a:pt x="3827609" y="1723198"/>
                </a:cubicBezTo>
                <a:lnTo>
                  <a:pt x="3836138" y="1892098"/>
                </a:lnTo>
                <a:lnTo>
                  <a:pt x="0" y="1892098"/>
                </a:lnTo>
                <a:lnTo>
                  <a:pt x="8529" y="1723198"/>
                </a:lnTo>
                <a:cubicBezTo>
                  <a:pt x="106824" y="755303"/>
                  <a:pt x="924242" y="0"/>
                  <a:pt x="1918069" y="0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2BEB111-6A75-4226-8681-328C9FB84A6C}"/>
              </a:ext>
            </a:extLst>
          </p:cNvPr>
          <p:cNvGrpSpPr/>
          <p:nvPr/>
        </p:nvGrpSpPr>
        <p:grpSpPr>
          <a:xfrm>
            <a:off x="3779327" y="3252394"/>
            <a:ext cx="1316221" cy="1398426"/>
            <a:chOff x="3710161" y="3237316"/>
            <a:chExt cx="1316221" cy="1398426"/>
          </a:xfrm>
        </p:grpSpPr>
        <p:sp>
          <p:nvSpPr>
            <p:cNvPr id="62" name="평행 사변형 61">
              <a:extLst>
                <a:ext uri="{FF2B5EF4-FFF2-40B4-BE49-F238E27FC236}">
                  <a16:creationId xmlns:a16="http://schemas.microsoft.com/office/drawing/2014/main" id="{61E2642C-06AF-48FA-9203-5FED029D396F}"/>
                </a:ext>
              </a:extLst>
            </p:cNvPr>
            <p:cNvSpPr/>
            <p:nvPr/>
          </p:nvSpPr>
          <p:spPr>
            <a:xfrm>
              <a:off x="3948081" y="3237316"/>
              <a:ext cx="1078301" cy="1398426"/>
            </a:xfrm>
            <a:prstGeom prst="parallelogram">
              <a:avLst>
                <a:gd name="adj" fmla="val 49091"/>
              </a:avLst>
            </a:prstGeom>
            <a:solidFill>
              <a:srgbClr val="FFFFFF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>
              <a:extLst>
                <a:ext uri="{FF2B5EF4-FFF2-40B4-BE49-F238E27FC236}">
                  <a16:creationId xmlns:a16="http://schemas.microsoft.com/office/drawing/2014/main" id="{8D356533-F067-4CD9-AC36-0E24E11EBD6A}"/>
                </a:ext>
              </a:extLst>
            </p:cNvPr>
            <p:cNvSpPr/>
            <p:nvPr/>
          </p:nvSpPr>
          <p:spPr>
            <a:xfrm>
              <a:off x="3710161" y="3237316"/>
              <a:ext cx="580181" cy="1398426"/>
            </a:xfrm>
            <a:prstGeom prst="parallelogram">
              <a:avLst>
                <a:gd name="adj" fmla="val 88493"/>
              </a:avLst>
            </a:prstGeom>
            <a:solidFill>
              <a:srgbClr val="FFFFFF">
                <a:alpha val="5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4164990A-B747-4DC6-AA46-16CDEA50C62A}"/>
              </a:ext>
            </a:extLst>
          </p:cNvPr>
          <p:cNvSpPr/>
          <p:nvPr/>
        </p:nvSpPr>
        <p:spPr>
          <a:xfrm rot="10800000">
            <a:off x="3457787" y="2610425"/>
            <a:ext cx="4433909" cy="2680355"/>
          </a:xfrm>
          <a:custGeom>
            <a:avLst/>
            <a:gdLst>
              <a:gd name="connsiteX0" fmla="*/ 4087099 w 4433909"/>
              <a:gd name="connsiteY0" fmla="*/ 2040395 h 2680355"/>
              <a:gd name="connsiteX1" fmla="*/ 4159838 w 4433909"/>
              <a:gd name="connsiteY1" fmla="*/ 1967656 h 2680355"/>
              <a:gd name="connsiteX2" fmla="*/ 4159838 w 4433909"/>
              <a:gd name="connsiteY2" fmla="*/ 1340178 h 2680355"/>
              <a:gd name="connsiteX3" fmla="*/ 3459621 w 4433909"/>
              <a:gd name="connsiteY3" fmla="*/ 639961 h 2680355"/>
              <a:gd name="connsiteX4" fmla="*/ 974289 w 4433909"/>
              <a:gd name="connsiteY4" fmla="*/ 639961 h 2680355"/>
              <a:gd name="connsiteX5" fmla="*/ 274072 w 4433909"/>
              <a:gd name="connsiteY5" fmla="*/ 1340178 h 2680355"/>
              <a:gd name="connsiteX6" fmla="*/ 274072 w 4433909"/>
              <a:gd name="connsiteY6" fmla="*/ 1967656 h 2680355"/>
              <a:gd name="connsiteX7" fmla="*/ 346811 w 4433909"/>
              <a:gd name="connsiteY7" fmla="*/ 2040395 h 2680355"/>
              <a:gd name="connsiteX8" fmla="*/ 4247194 w 4433909"/>
              <a:gd name="connsiteY8" fmla="*/ 2680355 h 2680355"/>
              <a:gd name="connsiteX9" fmla="*/ 186714 w 4433909"/>
              <a:gd name="connsiteY9" fmla="*/ 2680355 h 2680355"/>
              <a:gd name="connsiteX10" fmla="*/ 0 w 4433909"/>
              <a:gd name="connsiteY10" fmla="*/ 2493641 h 2680355"/>
              <a:gd name="connsiteX11" fmla="*/ 0 w 4433909"/>
              <a:gd name="connsiteY11" fmla="*/ 1340178 h 2680355"/>
              <a:gd name="connsiteX12" fmla="*/ 1340178 w 4433909"/>
              <a:gd name="connsiteY12" fmla="*/ 0 h 2680355"/>
              <a:gd name="connsiteX13" fmla="*/ 3093731 w 4433909"/>
              <a:gd name="connsiteY13" fmla="*/ 0 h 2680355"/>
              <a:gd name="connsiteX14" fmla="*/ 4433909 w 4433909"/>
              <a:gd name="connsiteY14" fmla="*/ 1340178 h 2680355"/>
              <a:gd name="connsiteX15" fmla="*/ 4433908 w 4433909"/>
              <a:gd name="connsiteY15" fmla="*/ 2493641 h 2680355"/>
              <a:gd name="connsiteX16" fmla="*/ 4247194 w 4433909"/>
              <a:gd name="connsiteY16" fmla="*/ 2680355 h 268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33909" h="2680355">
                <a:moveTo>
                  <a:pt x="4087099" y="2040395"/>
                </a:moveTo>
                <a:cubicBezTo>
                  <a:pt x="4127272" y="2040395"/>
                  <a:pt x="4159838" y="2007829"/>
                  <a:pt x="4159838" y="1967656"/>
                </a:cubicBezTo>
                <a:lnTo>
                  <a:pt x="4159838" y="1340178"/>
                </a:lnTo>
                <a:cubicBezTo>
                  <a:pt x="4159838" y="953459"/>
                  <a:pt x="3846340" y="639961"/>
                  <a:pt x="3459621" y="639961"/>
                </a:cubicBezTo>
                <a:lnTo>
                  <a:pt x="974289" y="639961"/>
                </a:lnTo>
                <a:cubicBezTo>
                  <a:pt x="587570" y="639961"/>
                  <a:pt x="274072" y="953459"/>
                  <a:pt x="274072" y="1340178"/>
                </a:cubicBezTo>
                <a:lnTo>
                  <a:pt x="274072" y="1967656"/>
                </a:lnTo>
                <a:cubicBezTo>
                  <a:pt x="274072" y="2007829"/>
                  <a:pt x="306638" y="2040395"/>
                  <a:pt x="346811" y="2040395"/>
                </a:cubicBezTo>
                <a:close/>
                <a:moveTo>
                  <a:pt x="4247194" y="2680355"/>
                </a:moveTo>
                <a:lnTo>
                  <a:pt x="186714" y="2680355"/>
                </a:lnTo>
                <a:cubicBezTo>
                  <a:pt x="83595" y="2680355"/>
                  <a:pt x="0" y="2596760"/>
                  <a:pt x="0" y="2493641"/>
                </a:cubicBezTo>
                <a:lnTo>
                  <a:pt x="0" y="1340178"/>
                </a:lnTo>
                <a:cubicBezTo>
                  <a:pt x="0" y="600018"/>
                  <a:pt x="600018" y="0"/>
                  <a:pt x="1340178" y="0"/>
                </a:cubicBezTo>
                <a:lnTo>
                  <a:pt x="3093731" y="0"/>
                </a:lnTo>
                <a:cubicBezTo>
                  <a:pt x="3833891" y="0"/>
                  <a:pt x="4433909" y="600018"/>
                  <a:pt x="4433909" y="1340178"/>
                </a:cubicBezTo>
                <a:cubicBezTo>
                  <a:pt x="4433909" y="1724666"/>
                  <a:pt x="4433908" y="2109153"/>
                  <a:pt x="4433908" y="2493641"/>
                </a:cubicBezTo>
                <a:cubicBezTo>
                  <a:pt x="4433908" y="2596760"/>
                  <a:pt x="4350313" y="2680355"/>
                  <a:pt x="4247194" y="2680355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3365233-9A64-4803-993E-49283E67091F}"/>
              </a:ext>
            </a:extLst>
          </p:cNvPr>
          <p:cNvSpPr/>
          <p:nvPr/>
        </p:nvSpPr>
        <p:spPr>
          <a:xfrm rot="10800000">
            <a:off x="3780102" y="888075"/>
            <a:ext cx="3836138" cy="1991315"/>
          </a:xfrm>
          <a:custGeom>
            <a:avLst/>
            <a:gdLst>
              <a:gd name="connsiteX0" fmla="*/ 1181389 w 3836138"/>
              <a:gd name="connsiteY0" fmla="*/ 1991315 h 1991315"/>
              <a:gd name="connsiteX1" fmla="*/ 1060859 w 3836138"/>
              <a:gd name="connsiteY1" fmla="*/ 1937277 h 1991315"/>
              <a:gd name="connsiteX2" fmla="*/ 55718 w 3836138"/>
              <a:gd name="connsiteY2" fmla="*/ 663278 h 1991315"/>
              <a:gd name="connsiteX3" fmla="*/ 50415 w 3836138"/>
              <a:gd name="connsiteY3" fmla="*/ 631605 h 1991315"/>
              <a:gd name="connsiteX4" fmla="*/ 43646 w 3836138"/>
              <a:gd name="connsiteY4" fmla="*/ 631605 h 1991315"/>
              <a:gd name="connsiteX5" fmla="*/ 35254 w 3836138"/>
              <a:gd name="connsiteY5" fmla="*/ 597653 h 1991315"/>
              <a:gd name="connsiteX6" fmla="*/ 8529 w 3836138"/>
              <a:gd name="connsiteY6" fmla="*/ 418797 h 1991315"/>
              <a:gd name="connsiteX7" fmla="*/ 0 w 3836138"/>
              <a:gd name="connsiteY7" fmla="*/ 249897 h 1991315"/>
              <a:gd name="connsiteX8" fmla="*/ 6259 w 3836138"/>
              <a:gd name="connsiteY8" fmla="*/ 249897 h 1991315"/>
              <a:gd name="connsiteX9" fmla="*/ 1566636 w 3836138"/>
              <a:gd name="connsiteY9" fmla="*/ 249897 h 1991315"/>
              <a:gd name="connsiteX10" fmla="*/ 3089547 w 3836138"/>
              <a:gd name="connsiteY10" fmla="*/ 249897 h 1991315"/>
              <a:gd name="connsiteX11" fmla="*/ 3253176 w 3836138"/>
              <a:gd name="connsiteY11" fmla="*/ 0 h 1991315"/>
              <a:gd name="connsiteX12" fmla="*/ 3416805 w 3836138"/>
              <a:gd name="connsiteY12" fmla="*/ 249897 h 1991315"/>
              <a:gd name="connsiteX13" fmla="*/ 3836138 w 3836138"/>
              <a:gd name="connsiteY13" fmla="*/ 249897 h 1991315"/>
              <a:gd name="connsiteX14" fmla="*/ 3827609 w 3836138"/>
              <a:gd name="connsiteY14" fmla="*/ 418797 h 1991315"/>
              <a:gd name="connsiteX15" fmla="*/ 3800884 w 3836138"/>
              <a:gd name="connsiteY15" fmla="*/ 597653 h 1991315"/>
              <a:gd name="connsiteX16" fmla="*/ 3792491 w 3836138"/>
              <a:gd name="connsiteY16" fmla="*/ 631605 h 1991315"/>
              <a:gd name="connsiteX17" fmla="*/ 1052078 w 3836138"/>
              <a:gd name="connsiteY17" fmla="*/ 631605 h 1991315"/>
              <a:gd name="connsiteX18" fmla="*/ 981321 w 3836138"/>
              <a:gd name="connsiteY18" fmla="*/ 719457 h 1991315"/>
              <a:gd name="connsiteX19" fmla="*/ 818874 w 3836138"/>
              <a:gd name="connsiteY19" fmla="*/ 1251972 h 1991315"/>
              <a:gd name="connsiteX20" fmla="*/ 1179390 w 3836138"/>
              <a:gd name="connsiteY20" fmla="*/ 1989992 h 199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36138" h="1991315">
                <a:moveTo>
                  <a:pt x="1181389" y="1991315"/>
                </a:moveTo>
                <a:lnTo>
                  <a:pt x="1060859" y="1937277"/>
                </a:lnTo>
                <a:cubicBezTo>
                  <a:pt x="561218" y="1685183"/>
                  <a:pt x="186790" y="1221136"/>
                  <a:pt x="55718" y="663278"/>
                </a:cubicBezTo>
                <a:lnTo>
                  <a:pt x="50415" y="631605"/>
                </a:lnTo>
                <a:lnTo>
                  <a:pt x="43646" y="631605"/>
                </a:lnTo>
                <a:lnTo>
                  <a:pt x="35254" y="597653"/>
                </a:lnTo>
                <a:cubicBezTo>
                  <a:pt x="23625" y="538953"/>
                  <a:pt x="14672" y="479290"/>
                  <a:pt x="8529" y="418797"/>
                </a:cubicBezTo>
                <a:lnTo>
                  <a:pt x="0" y="249897"/>
                </a:lnTo>
                <a:lnTo>
                  <a:pt x="6259" y="249897"/>
                </a:lnTo>
                <a:lnTo>
                  <a:pt x="1566636" y="249897"/>
                </a:lnTo>
                <a:lnTo>
                  <a:pt x="3089547" y="249897"/>
                </a:lnTo>
                <a:lnTo>
                  <a:pt x="3253176" y="0"/>
                </a:lnTo>
                <a:lnTo>
                  <a:pt x="3416805" y="249897"/>
                </a:lnTo>
                <a:lnTo>
                  <a:pt x="3836138" y="249897"/>
                </a:lnTo>
                <a:lnTo>
                  <a:pt x="3827609" y="418797"/>
                </a:lnTo>
                <a:cubicBezTo>
                  <a:pt x="3821465" y="479290"/>
                  <a:pt x="3812513" y="538953"/>
                  <a:pt x="3800884" y="597653"/>
                </a:cubicBezTo>
                <a:lnTo>
                  <a:pt x="3792491" y="631605"/>
                </a:lnTo>
                <a:lnTo>
                  <a:pt x="1052078" y="631605"/>
                </a:lnTo>
                <a:lnTo>
                  <a:pt x="981321" y="719457"/>
                </a:lnTo>
                <a:cubicBezTo>
                  <a:pt x="879294" y="867951"/>
                  <a:pt x="818874" y="1052281"/>
                  <a:pt x="818874" y="1251972"/>
                </a:cubicBezTo>
                <a:cubicBezTo>
                  <a:pt x="818874" y="1559188"/>
                  <a:pt x="961880" y="1830049"/>
                  <a:pt x="1179390" y="1989992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사각형: 둥근 위쪽 모서리 67">
            <a:extLst>
              <a:ext uri="{FF2B5EF4-FFF2-40B4-BE49-F238E27FC236}">
                <a16:creationId xmlns:a16="http://schemas.microsoft.com/office/drawing/2014/main" id="{26D56632-80D2-42E6-AB03-477C83BFF4C3}"/>
              </a:ext>
            </a:extLst>
          </p:cNvPr>
          <p:cNvSpPr/>
          <p:nvPr/>
        </p:nvSpPr>
        <p:spPr>
          <a:xfrm rot="10800000">
            <a:off x="3731858" y="3250385"/>
            <a:ext cx="3885766" cy="1400434"/>
          </a:xfrm>
          <a:prstGeom prst="round2SameRect">
            <a:avLst>
              <a:gd name="adj1" fmla="val 50000"/>
              <a:gd name="adj2" fmla="val 5194"/>
            </a:avLst>
          </a:prstGeom>
          <a:solidFill>
            <a:schemeClr val="bg1"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3BA7CCC-3A40-4371-BAA3-91EC1CC09BF6}"/>
              </a:ext>
            </a:extLst>
          </p:cNvPr>
          <p:cNvSpPr/>
          <p:nvPr/>
        </p:nvSpPr>
        <p:spPr>
          <a:xfrm rot="10800000" flipH="1">
            <a:off x="3967610" y="997338"/>
            <a:ext cx="945781" cy="1167118"/>
          </a:xfrm>
          <a:custGeom>
            <a:avLst/>
            <a:gdLst>
              <a:gd name="connsiteX0" fmla="*/ 1078215 w 1078215"/>
              <a:gd name="connsiteY0" fmla="*/ 1167118 h 1167118"/>
              <a:gd name="connsiteX1" fmla="*/ 957685 w 1078215"/>
              <a:gd name="connsiteY1" fmla="*/ 1113080 h 1167118"/>
              <a:gd name="connsiteX2" fmla="*/ 12873 w 1078215"/>
              <a:gd name="connsiteY2" fmla="*/ 43650 h 1167118"/>
              <a:gd name="connsiteX3" fmla="*/ 0 w 1078215"/>
              <a:gd name="connsiteY3" fmla="*/ 0 h 1167118"/>
              <a:gd name="connsiteX4" fmla="*/ 817292 w 1078215"/>
              <a:gd name="connsiteY4" fmla="*/ 0 h 1167118"/>
              <a:gd name="connsiteX5" fmla="*/ 809722 w 1078215"/>
              <a:gd name="connsiteY5" fmla="*/ 13030 h 1167118"/>
              <a:gd name="connsiteX6" fmla="*/ 715700 w 1078215"/>
              <a:gd name="connsiteY6" fmla="*/ 427775 h 1167118"/>
              <a:gd name="connsiteX7" fmla="*/ 1076216 w 1078215"/>
              <a:gd name="connsiteY7" fmla="*/ 1165795 h 11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215" h="1167118">
                <a:moveTo>
                  <a:pt x="1078215" y="1167118"/>
                </a:moveTo>
                <a:lnTo>
                  <a:pt x="957685" y="1113080"/>
                </a:lnTo>
                <a:cubicBezTo>
                  <a:pt x="520499" y="892498"/>
                  <a:pt x="179179" y="509639"/>
                  <a:pt x="12873" y="43650"/>
                </a:cubicBezTo>
                <a:lnTo>
                  <a:pt x="0" y="0"/>
                </a:lnTo>
                <a:lnTo>
                  <a:pt x="817292" y="0"/>
                </a:lnTo>
                <a:lnTo>
                  <a:pt x="809722" y="13030"/>
                </a:lnTo>
                <a:cubicBezTo>
                  <a:pt x="749686" y="136879"/>
                  <a:pt x="715700" y="278007"/>
                  <a:pt x="715700" y="427775"/>
                </a:cubicBezTo>
                <a:cubicBezTo>
                  <a:pt x="715700" y="734991"/>
                  <a:pt x="858706" y="1005852"/>
                  <a:pt x="1076216" y="1165795"/>
                </a:cubicBezTo>
                <a:close/>
              </a:path>
            </a:pathLst>
          </a:custGeom>
          <a:solidFill>
            <a:srgbClr val="F4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223D95AB-ABFE-4C61-B7D3-BCE8D49810D3}"/>
              </a:ext>
            </a:extLst>
          </p:cNvPr>
          <p:cNvSpPr/>
          <p:nvPr/>
        </p:nvSpPr>
        <p:spPr>
          <a:xfrm rot="10800000">
            <a:off x="4804660" y="2610426"/>
            <a:ext cx="3087035" cy="2680355"/>
          </a:xfrm>
          <a:custGeom>
            <a:avLst/>
            <a:gdLst>
              <a:gd name="connsiteX0" fmla="*/ 879372 w 3087035"/>
              <a:gd name="connsiteY0" fmla="*/ 2680355 h 2680355"/>
              <a:gd name="connsiteX1" fmla="*/ 186714 w 3087035"/>
              <a:gd name="connsiteY1" fmla="*/ 2680355 h 2680355"/>
              <a:gd name="connsiteX2" fmla="*/ 0 w 3087035"/>
              <a:gd name="connsiteY2" fmla="*/ 2493641 h 2680355"/>
              <a:gd name="connsiteX3" fmla="*/ 0 w 3087035"/>
              <a:gd name="connsiteY3" fmla="*/ 1340178 h 2680355"/>
              <a:gd name="connsiteX4" fmla="*/ 1340178 w 3087035"/>
              <a:gd name="connsiteY4" fmla="*/ 0 h 2680355"/>
              <a:gd name="connsiteX5" fmla="*/ 3087035 w 3087035"/>
              <a:gd name="connsiteY5" fmla="*/ 0 h 2680355"/>
              <a:gd name="connsiteX6" fmla="*/ 2945799 w 3087035"/>
              <a:gd name="connsiteY6" fmla="*/ 21555 h 2680355"/>
              <a:gd name="connsiteX7" fmla="*/ 1817970 w 3087035"/>
              <a:gd name="connsiteY7" fmla="*/ 561478 h 2680355"/>
              <a:gd name="connsiteX8" fmla="*/ 1731617 w 3087035"/>
              <a:gd name="connsiteY8" fmla="*/ 639961 h 2680355"/>
              <a:gd name="connsiteX9" fmla="*/ 974289 w 3087035"/>
              <a:gd name="connsiteY9" fmla="*/ 639961 h 2680355"/>
              <a:gd name="connsiteX10" fmla="*/ 274072 w 3087035"/>
              <a:gd name="connsiteY10" fmla="*/ 1340178 h 2680355"/>
              <a:gd name="connsiteX11" fmla="*/ 274072 w 3087035"/>
              <a:gd name="connsiteY11" fmla="*/ 1967656 h 2680355"/>
              <a:gd name="connsiteX12" fmla="*/ 346811 w 3087035"/>
              <a:gd name="connsiteY12" fmla="*/ 2040395 h 2680355"/>
              <a:gd name="connsiteX13" fmla="*/ 926420 w 3087035"/>
              <a:gd name="connsiteY13" fmla="*/ 2040395 h 2680355"/>
              <a:gd name="connsiteX14" fmla="*/ 926233 w 3087035"/>
              <a:gd name="connsiteY14" fmla="*/ 2041121 h 2680355"/>
              <a:gd name="connsiteX15" fmla="*/ 873505 w 3087035"/>
              <a:gd name="connsiteY15" fmla="*/ 2564174 h 268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7035" h="2680355">
                <a:moveTo>
                  <a:pt x="879372" y="2680355"/>
                </a:moveTo>
                <a:lnTo>
                  <a:pt x="186714" y="2680355"/>
                </a:lnTo>
                <a:cubicBezTo>
                  <a:pt x="83595" y="2680355"/>
                  <a:pt x="0" y="2596760"/>
                  <a:pt x="0" y="2493641"/>
                </a:cubicBezTo>
                <a:lnTo>
                  <a:pt x="0" y="1340178"/>
                </a:lnTo>
                <a:cubicBezTo>
                  <a:pt x="0" y="600018"/>
                  <a:pt x="600018" y="0"/>
                  <a:pt x="1340178" y="0"/>
                </a:cubicBezTo>
                <a:lnTo>
                  <a:pt x="3087035" y="0"/>
                </a:lnTo>
                <a:lnTo>
                  <a:pt x="2945799" y="21555"/>
                </a:lnTo>
                <a:cubicBezTo>
                  <a:pt x="2523422" y="107986"/>
                  <a:pt x="2138419" y="297020"/>
                  <a:pt x="1817970" y="561478"/>
                </a:cubicBezTo>
                <a:lnTo>
                  <a:pt x="1731617" y="639961"/>
                </a:lnTo>
                <a:lnTo>
                  <a:pt x="974289" y="639961"/>
                </a:lnTo>
                <a:cubicBezTo>
                  <a:pt x="587570" y="639961"/>
                  <a:pt x="274072" y="953459"/>
                  <a:pt x="274072" y="1340178"/>
                </a:cubicBezTo>
                <a:lnTo>
                  <a:pt x="274072" y="1967656"/>
                </a:lnTo>
                <a:cubicBezTo>
                  <a:pt x="274072" y="2007829"/>
                  <a:pt x="306638" y="2040395"/>
                  <a:pt x="346811" y="2040395"/>
                </a:cubicBezTo>
                <a:lnTo>
                  <a:pt x="926420" y="2040395"/>
                </a:lnTo>
                <a:lnTo>
                  <a:pt x="926233" y="2041121"/>
                </a:lnTo>
                <a:cubicBezTo>
                  <a:pt x="891661" y="2210072"/>
                  <a:pt x="873505" y="2385003"/>
                  <a:pt x="873505" y="2564174"/>
                </a:cubicBezTo>
                <a:close/>
              </a:path>
            </a:pathLst>
          </a:cu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636B2D-51B8-41FA-8AFC-B1D3B0C7D986}"/>
              </a:ext>
            </a:extLst>
          </p:cNvPr>
          <p:cNvGrpSpPr/>
          <p:nvPr/>
        </p:nvGrpSpPr>
        <p:grpSpPr>
          <a:xfrm>
            <a:off x="6573793" y="2125509"/>
            <a:ext cx="3544160" cy="3753707"/>
            <a:chOff x="295939" y="2373847"/>
            <a:chExt cx="1197926" cy="1268753"/>
          </a:xfrm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3E883C8-84BA-4612-8A37-F6ED70638A38}"/>
                </a:ext>
              </a:extLst>
            </p:cNvPr>
            <p:cNvSpPr/>
            <p:nvPr/>
          </p:nvSpPr>
          <p:spPr>
            <a:xfrm flipH="1">
              <a:off x="500592" y="2373847"/>
              <a:ext cx="993273" cy="1268753"/>
            </a:xfrm>
            <a:custGeom>
              <a:avLst/>
              <a:gdLst>
                <a:gd name="connsiteX0" fmla="*/ 296054 w 993273"/>
                <a:gd name="connsiteY0" fmla="*/ 125514 h 1268753"/>
                <a:gd name="connsiteX1" fmla="*/ 270245 w 993273"/>
                <a:gd name="connsiteY1" fmla="*/ 259320 h 1268753"/>
                <a:gd name="connsiteX2" fmla="*/ 824487 w 993273"/>
                <a:gd name="connsiteY2" fmla="*/ 259320 h 1268753"/>
                <a:gd name="connsiteX3" fmla="*/ 850296 w 993273"/>
                <a:gd name="connsiteY3" fmla="*/ 125514 h 1268753"/>
                <a:gd name="connsiteX4" fmla="*/ 191582 w 993273"/>
                <a:gd name="connsiteY4" fmla="*/ 0 h 1268753"/>
                <a:gd name="connsiteX5" fmla="*/ 993273 w 993273"/>
                <a:gd name="connsiteY5" fmla="*/ 0 h 1268753"/>
                <a:gd name="connsiteX6" fmla="*/ 801691 w 993273"/>
                <a:gd name="connsiteY6" fmla="*/ 1268753 h 1268753"/>
                <a:gd name="connsiteX7" fmla="*/ 675042 w 993273"/>
                <a:gd name="connsiteY7" fmla="*/ 1268753 h 1268753"/>
                <a:gd name="connsiteX8" fmla="*/ 640145 w 993273"/>
                <a:gd name="connsiteY8" fmla="*/ 1129166 h 1268753"/>
                <a:gd name="connsiteX9" fmla="*/ 368465 w 993273"/>
                <a:gd name="connsiteY9" fmla="*/ 1129166 h 1268753"/>
                <a:gd name="connsiteX10" fmla="*/ 345724 w 993273"/>
                <a:gd name="connsiteY10" fmla="*/ 1129166 h 1268753"/>
                <a:gd name="connsiteX11" fmla="*/ 206122 w 993273"/>
                <a:gd name="connsiteY11" fmla="*/ 1129166 h 1268753"/>
                <a:gd name="connsiteX12" fmla="*/ 128491 w 993273"/>
                <a:gd name="connsiteY12" fmla="*/ 1268753 h 1268753"/>
                <a:gd name="connsiteX13" fmla="*/ 0 w 993273"/>
                <a:gd name="connsiteY13" fmla="*/ 1268753 h 126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3273" h="1268753">
                  <a:moveTo>
                    <a:pt x="296054" y="125514"/>
                  </a:moveTo>
                  <a:lnTo>
                    <a:pt x="270245" y="259320"/>
                  </a:lnTo>
                  <a:lnTo>
                    <a:pt x="824487" y="259320"/>
                  </a:lnTo>
                  <a:lnTo>
                    <a:pt x="850296" y="125514"/>
                  </a:lnTo>
                  <a:close/>
                  <a:moveTo>
                    <a:pt x="191582" y="0"/>
                  </a:moveTo>
                  <a:lnTo>
                    <a:pt x="993273" y="0"/>
                  </a:lnTo>
                  <a:lnTo>
                    <a:pt x="801691" y="1268753"/>
                  </a:lnTo>
                  <a:lnTo>
                    <a:pt x="675042" y="1268753"/>
                  </a:lnTo>
                  <a:lnTo>
                    <a:pt x="640145" y="1129166"/>
                  </a:lnTo>
                  <a:lnTo>
                    <a:pt x="368465" y="1129166"/>
                  </a:lnTo>
                  <a:lnTo>
                    <a:pt x="345724" y="1129166"/>
                  </a:lnTo>
                  <a:lnTo>
                    <a:pt x="206122" y="1129166"/>
                  </a:lnTo>
                  <a:lnTo>
                    <a:pt x="128491" y="1268753"/>
                  </a:lnTo>
                  <a:lnTo>
                    <a:pt x="0" y="1268753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3123BBC9-A6A2-463F-BFC5-6F0B64EC17F6}"/>
                </a:ext>
              </a:extLst>
            </p:cNvPr>
            <p:cNvSpPr/>
            <p:nvPr/>
          </p:nvSpPr>
          <p:spPr>
            <a:xfrm>
              <a:off x="295939" y="2373847"/>
              <a:ext cx="993273" cy="1268753"/>
            </a:xfrm>
            <a:custGeom>
              <a:avLst/>
              <a:gdLst>
                <a:gd name="connsiteX0" fmla="*/ 296054 w 993273"/>
                <a:gd name="connsiteY0" fmla="*/ 125514 h 1268753"/>
                <a:gd name="connsiteX1" fmla="*/ 270245 w 993273"/>
                <a:gd name="connsiteY1" fmla="*/ 259320 h 1268753"/>
                <a:gd name="connsiteX2" fmla="*/ 824487 w 993273"/>
                <a:gd name="connsiteY2" fmla="*/ 259320 h 1268753"/>
                <a:gd name="connsiteX3" fmla="*/ 850296 w 993273"/>
                <a:gd name="connsiteY3" fmla="*/ 125514 h 1268753"/>
                <a:gd name="connsiteX4" fmla="*/ 191582 w 993273"/>
                <a:gd name="connsiteY4" fmla="*/ 0 h 1268753"/>
                <a:gd name="connsiteX5" fmla="*/ 993273 w 993273"/>
                <a:gd name="connsiteY5" fmla="*/ 0 h 1268753"/>
                <a:gd name="connsiteX6" fmla="*/ 801691 w 993273"/>
                <a:gd name="connsiteY6" fmla="*/ 1268753 h 1268753"/>
                <a:gd name="connsiteX7" fmla="*/ 675042 w 993273"/>
                <a:gd name="connsiteY7" fmla="*/ 1268753 h 1268753"/>
                <a:gd name="connsiteX8" fmla="*/ 640145 w 993273"/>
                <a:gd name="connsiteY8" fmla="*/ 1129166 h 1268753"/>
                <a:gd name="connsiteX9" fmla="*/ 368465 w 993273"/>
                <a:gd name="connsiteY9" fmla="*/ 1129166 h 1268753"/>
                <a:gd name="connsiteX10" fmla="*/ 345724 w 993273"/>
                <a:gd name="connsiteY10" fmla="*/ 1129166 h 1268753"/>
                <a:gd name="connsiteX11" fmla="*/ 206122 w 993273"/>
                <a:gd name="connsiteY11" fmla="*/ 1129166 h 1268753"/>
                <a:gd name="connsiteX12" fmla="*/ 128491 w 993273"/>
                <a:gd name="connsiteY12" fmla="*/ 1268753 h 1268753"/>
                <a:gd name="connsiteX13" fmla="*/ 0 w 993273"/>
                <a:gd name="connsiteY13" fmla="*/ 1268753 h 126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3273" h="1268753">
                  <a:moveTo>
                    <a:pt x="296054" y="125514"/>
                  </a:moveTo>
                  <a:lnTo>
                    <a:pt x="270245" y="259320"/>
                  </a:lnTo>
                  <a:lnTo>
                    <a:pt x="824487" y="259320"/>
                  </a:lnTo>
                  <a:lnTo>
                    <a:pt x="850296" y="125514"/>
                  </a:lnTo>
                  <a:close/>
                  <a:moveTo>
                    <a:pt x="191582" y="0"/>
                  </a:moveTo>
                  <a:lnTo>
                    <a:pt x="993273" y="0"/>
                  </a:lnTo>
                  <a:lnTo>
                    <a:pt x="801691" y="1268753"/>
                  </a:lnTo>
                  <a:lnTo>
                    <a:pt x="675042" y="1268753"/>
                  </a:lnTo>
                  <a:lnTo>
                    <a:pt x="640145" y="1129166"/>
                  </a:lnTo>
                  <a:lnTo>
                    <a:pt x="368465" y="1129166"/>
                  </a:lnTo>
                  <a:lnTo>
                    <a:pt x="345724" y="1129166"/>
                  </a:lnTo>
                  <a:lnTo>
                    <a:pt x="206122" y="1129166"/>
                  </a:lnTo>
                  <a:lnTo>
                    <a:pt x="128491" y="1268753"/>
                  </a:lnTo>
                  <a:lnTo>
                    <a:pt x="0" y="126875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DEFAAC-8492-49C3-9BC5-E52973A499A0}"/>
              </a:ext>
            </a:extLst>
          </p:cNvPr>
          <p:cNvGrpSpPr/>
          <p:nvPr/>
        </p:nvGrpSpPr>
        <p:grpSpPr>
          <a:xfrm>
            <a:off x="-2149051" y="2484295"/>
            <a:ext cx="317971" cy="1532180"/>
            <a:chOff x="-639097" y="1592391"/>
            <a:chExt cx="374371" cy="18039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224AE9C-353D-4430-9B28-4886D0C0CF5C}"/>
                </a:ext>
              </a:extLst>
            </p:cNvPr>
            <p:cNvSpPr/>
            <p:nvPr/>
          </p:nvSpPr>
          <p:spPr>
            <a:xfrm>
              <a:off x="-639097" y="1592391"/>
              <a:ext cx="374371" cy="13273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8B026FE-11AD-478E-900A-8BF10EDDDB7E}"/>
                </a:ext>
              </a:extLst>
            </p:cNvPr>
            <p:cNvSpPr/>
            <p:nvPr/>
          </p:nvSpPr>
          <p:spPr>
            <a:xfrm>
              <a:off x="-639097" y="3021941"/>
              <a:ext cx="374371" cy="3744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9E2AAE2F-AACF-4E33-B3B2-4BDECA330000}"/>
              </a:ext>
            </a:extLst>
          </p:cNvPr>
          <p:cNvSpPr/>
          <p:nvPr/>
        </p:nvSpPr>
        <p:spPr>
          <a:xfrm>
            <a:off x="-3510820" y="1683443"/>
            <a:ext cx="3041510" cy="2621991"/>
          </a:xfrm>
          <a:prstGeom prst="triangle">
            <a:avLst/>
          </a:prstGeom>
          <a:noFill/>
          <a:ln w="19050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BCD326-576F-4713-9A02-D9916A83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60" y="3381139"/>
            <a:ext cx="1412056" cy="1228223"/>
          </a:xfrm>
          <a:prstGeom prst="rect">
            <a:avLst/>
          </a:prstGeom>
          <a:scene3d>
            <a:camera prst="orthographicFront">
              <a:rot lat="20731343" lon="930246" rev="21361967"/>
            </a:camera>
            <a:lightRig rig="threePt" dir="t"/>
          </a:scene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A2FF1E-3CF4-4CBC-BF4A-B758EF3EF364}"/>
              </a:ext>
            </a:extLst>
          </p:cNvPr>
          <p:cNvSpPr txBox="1"/>
          <p:nvPr/>
        </p:nvSpPr>
        <p:spPr>
          <a:xfrm>
            <a:off x="7213743" y="4692957"/>
            <a:ext cx="1480224" cy="400110"/>
          </a:xfrm>
          <a:prstGeom prst="rect">
            <a:avLst/>
          </a:prstGeom>
          <a:noFill/>
          <a:scene3d>
            <a:camera prst="orthographicFront">
              <a:rot lat="0" lon="1200001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cs typeface="+mn-cs"/>
              </a:rPr>
              <a:t>WARNING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71120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23FD3D8C-FE51-4C1A-B35F-0D39F060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30" y="962456"/>
            <a:ext cx="4435140" cy="34543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E1BE66-52E8-44B3-AB07-28F191A3C1E0}"/>
              </a:ext>
            </a:extLst>
          </p:cNvPr>
          <p:cNvSpPr txBox="1"/>
          <p:nvPr/>
        </p:nvSpPr>
        <p:spPr>
          <a:xfrm>
            <a:off x="4025561" y="4622800"/>
            <a:ext cx="4140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잘못된 경로입니다</a:t>
            </a:r>
            <a:r>
              <a:rPr lang="en-US" altLang="ko-KR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638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CD571B79-E46B-4005-8CB5-056D1E760A23}"/>
              </a:ext>
            </a:extLst>
          </p:cNvPr>
          <p:cNvSpPr txBox="1"/>
          <p:nvPr/>
        </p:nvSpPr>
        <p:spPr>
          <a:xfrm>
            <a:off x="555584" y="480915"/>
            <a:ext cx="78293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전곽일보</a:t>
            </a:r>
            <a:r>
              <a:rPr lang="ko-KR" altLang="en-US" sz="7200" dirty="0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서비스는</a:t>
            </a:r>
            <a:endParaRPr lang="en-US" altLang="ko-KR" sz="7200" dirty="0"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7200" dirty="0" err="1">
                <a:ln w="57150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먼지닷컴</a:t>
            </a:r>
            <a:r>
              <a:rPr lang="ko-KR" altLang="en-US" sz="5400" dirty="0" err="1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</a:t>
            </a:r>
            <a:r>
              <a:rPr lang="ko-KR" altLang="en-US" sz="5400" dirty="0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5400" dirty="0"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5400" dirty="0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계속됩니다</a:t>
            </a:r>
            <a:r>
              <a:rPr lang="en-US" altLang="ko-KR" sz="5400" dirty="0">
                <a:ln w="571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54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91B940-7A9D-4B6C-9CA8-646E2EF3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3148281"/>
            <a:ext cx="4145580" cy="32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72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C0E4C0-9276-49FF-93BC-C6780848E2A6}"/>
              </a:ext>
            </a:extLst>
          </p:cNvPr>
          <p:cNvSpPr/>
          <p:nvPr/>
        </p:nvSpPr>
        <p:spPr>
          <a:xfrm>
            <a:off x="2684206" y="1536308"/>
            <a:ext cx="2300749" cy="2300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D0F9C0-538F-4B45-950B-C8887BB8034D}"/>
              </a:ext>
            </a:extLst>
          </p:cNvPr>
          <p:cNvGrpSpPr/>
          <p:nvPr/>
        </p:nvGrpSpPr>
        <p:grpSpPr>
          <a:xfrm>
            <a:off x="3164705" y="2066545"/>
            <a:ext cx="1320382" cy="1036320"/>
            <a:chOff x="3094802" y="2011680"/>
            <a:chExt cx="1460188" cy="1146049"/>
          </a:xfrm>
        </p:grpSpPr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0EDECDD-4EC6-44B1-BDB5-117040EF7B3B}"/>
                </a:ext>
              </a:extLst>
            </p:cNvPr>
            <p:cNvSpPr/>
            <p:nvPr/>
          </p:nvSpPr>
          <p:spPr>
            <a:xfrm>
              <a:off x="3094802" y="2237232"/>
              <a:ext cx="1219200" cy="92049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12700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DE61E64-E01A-4208-9BB4-CB553783EDFB}"/>
                </a:ext>
              </a:extLst>
            </p:cNvPr>
            <p:cNvSpPr/>
            <p:nvPr/>
          </p:nvSpPr>
          <p:spPr>
            <a:xfrm>
              <a:off x="3557879" y="2404909"/>
              <a:ext cx="997111" cy="752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1270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FD2011F-69D6-4AE2-A261-49E4AEC6651A}"/>
                </a:ext>
              </a:extLst>
            </p:cNvPr>
            <p:cNvSpPr/>
            <p:nvPr/>
          </p:nvSpPr>
          <p:spPr>
            <a:xfrm>
              <a:off x="4113817" y="2011680"/>
              <a:ext cx="268224" cy="2682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0470F360-0463-469E-9E2F-DE77391D01A0}"/>
              </a:ext>
            </a:extLst>
          </p:cNvPr>
          <p:cNvSpPr/>
          <p:nvPr/>
        </p:nvSpPr>
        <p:spPr>
          <a:xfrm>
            <a:off x="4086154" y="2894831"/>
            <a:ext cx="575130" cy="57513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0D4EC4-BBF6-4DDB-B1D4-6A8689F68AC1}"/>
              </a:ext>
            </a:extLst>
          </p:cNvPr>
          <p:cNvSpPr/>
          <p:nvPr/>
        </p:nvSpPr>
        <p:spPr>
          <a:xfrm>
            <a:off x="4350859" y="3029995"/>
            <a:ext cx="45719" cy="304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132FCD1-8981-4A96-85A3-E339E177AE3B}"/>
              </a:ext>
            </a:extLst>
          </p:cNvPr>
          <p:cNvSpPr/>
          <p:nvPr/>
        </p:nvSpPr>
        <p:spPr>
          <a:xfrm rot="5400000">
            <a:off x="4350858" y="3029994"/>
            <a:ext cx="45719" cy="304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61F3ED-90D5-4D2E-8764-49343C34A3F2}"/>
              </a:ext>
            </a:extLst>
          </p:cNvPr>
          <p:cNvSpPr/>
          <p:nvPr/>
        </p:nvSpPr>
        <p:spPr>
          <a:xfrm>
            <a:off x="5968425" y="1334854"/>
            <a:ext cx="2300749" cy="2300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40550B-5BCE-4BBB-BCBF-DDDD0DF6DD8C}"/>
              </a:ext>
            </a:extLst>
          </p:cNvPr>
          <p:cNvGrpSpPr/>
          <p:nvPr/>
        </p:nvGrpSpPr>
        <p:grpSpPr>
          <a:xfrm>
            <a:off x="6473409" y="2039531"/>
            <a:ext cx="1290779" cy="891393"/>
            <a:chOff x="6473410" y="2066545"/>
            <a:chExt cx="1290779" cy="89139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A8387D6-E488-45E1-8842-1896A4166017}"/>
                </a:ext>
              </a:extLst>
            </p:cNvPr>
            <p:cNvSpPr/>
            <p:nvPr/>
          </p:nvSpPr>
          <p:spPr>
            <a:xfrm rot="5400000">
              <a:off x="7055695" y="1484261"/>
              <a:ext cx="126210" cy="12907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04B312-5D49-4A3C-92C3-CEBC76AA8527}"/>
                </a:ext>
              </a:extLst>
            </p:cNvPr>
            <p:cNvSpPr/>
            <p:nvPr/>
          </p:nvSpPr>
          <p:spPr>
            <a:xfrm rot="5400000">
              <a:off x="7055695" y="1839840"/>
              <a:ext cx="126210" cy="12907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6538E8E-BED9-4E23-8AEE-23B42FDB8524}"/>
                </a:ext>
              </a:extLst>
            </p:cNvPr>
            <p:cNvSpPr/>
            <p:nvPr/>
          </p:nvSpPr>
          <p:spPr>
            <a:xfrm rot="5400000">
              <a:off x="6857050" y="2448087"/>
              <a:ext cx="126210" cy="89348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08EA99B-1A2E-4469-AD7B-A6FA4BC6E07A}"/>
                </a:ext>
              </a:extLst>
            </p:cNvPr>
            <p:cNvSpPr/>
            <p:nvPr/>
          </p:nvSpPr>
          <p:spPr>
            <a:xfrm rot="5400000">
              <a:off x="7432884" y="2835963"/>
              <a:ext cx="126210" cy="11774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3A0E8B3F-3F34-40F5-8E05-5BAA3C4DFF9E}"/>
              </a:ext>
            </a:extLst>
          </p:cNvPr>
          <p:cNvSpPr/>
          <p:nvPr/>
        </p:nvSpPr>
        <p:spPr>
          <a:xfrm rot="18900000">
            <a:off x="2271652" y="5233885"/>
            <a:ext cx="1290778" cy="1290778"/>
          </a:xfrm>
          <a:custGeom>
            <a:avLst/>
            <a:gdLst>
              <a:gd name="connsiteX0" fmla="*/ 746612 w 1290778"/>
              <a:gd name="connsiteY0" fmla="*/ 41928 h 1290778"/>
              <a:gd name="connsiteX1" fmla="*/ 788540 w 1290778"/>
              <a:gd name="connsiteY1" fmla="*/ 143151 h 1290778"/>
              <a:gd name="connsiteX2" fmla="*/ 788540 w 1290778"/>
              <a:gd name="connsiteY2" fmla="*/ 502238 h 1290778"/>
              <a:gd name="connsiteX3" fmla="*/ 1147627 w 1290778"/>
              <a:gd name="connsiteY3" fmla="*/ 502238 h 1290778"/>
              <a:gd name="connsiteX4" fmla="*/ 1290778 w 1290778"/>
              <a:gd name="connsiteY4" fmla="*/ 645389 h 1290778"/>
              <a:gd name="connsiteX5" fmla="*/ 1147627 w 1290778"/>
              <a:gd name="connsiteY5" fmla="*/ 788540 h 1290778"/>
              <a:gd name="connsiteX6" fmla="*/ 788540 w 1290778"/>
              <a:gd name="connsiteY6" fmla="*/ 788540 h 1290778"/>
              <a:gd name="connsiteX7" fmla="*/ 788540 w 1290778"/>
              <a:gd name="connsiteY7" fmla="*/ 1147627 h 1290778"/>
              <a:gd name="connsiteX8" fmla="*/ 645389 w 1290778"/>
              <a:gd name="connsiteY8" fmla="*/ 1290778 h 1290778"/>
              <a:gd name="connsiteX9" fmla="*/ 502238 w 1290778"/>
              <a:gd name="connsiteY9" fmla="*/ 1147627 h 1290778"/>
              <a:gd name="connsiteX10" fmla="*/ 502238 w 1290778"/>
              <a:gd name="connsiteY10" fmla="*/ 788540 h 1290778"/>
              <a:gd name="connsiteX11" fmla="*/ 143151 w 1290778"/>
              <a:gd name="connsiteY11" fmla="*/ 788540 h 1290778"/>
              <a:gd name="connsiteX12" fmla="*/ 0 w 1290778"/>
              <a:gd name="connsiteY12" fmla="*/ 645389 h 1290778"/>
              <a:gd name="connsiteX13" fmla="*/ 143151 w 1290778"/>
              <a:gd name="connsiteY13" fmla="*/ 502238 h 1290778"/>
              <a:gd name="connsiteX14" fmla="*/ 502238 w 1290778"/>
              <a:gd name="connsiteY14" fmla="*/ 502238 h 1290778"/>
              <a:gd name="connsiteX15" fmla="*/ 502238 w 1290778"/>
              <a:gd name="connsiteY15" fmla="*/ 143151 h 1290778"/>
              <a:gd name="connsiteX16" fmla="*/ 645389 w 1290778"/>
              <a:gd name="connsiteY16" fmla="*/ 0 h 1290778"/>
              <a:gd name="connsiteX17" fmla="*/ 746612 w 1290778"/>
              <a:gd name="connsiteY17" fmla="*/ 41928 h 129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90778" h="1290778">
                <a:moveTo>
                  <a:pt x="746612" y="41928"/>
                </a:moveTo>
                <a:cubicBezTo>
                  <a:pt x="772517" y="67833"/>
                  <a:pt x="788540" y="103621"/>
                  <a:pt x="788540" y="143151"/>
                </a:cubicBezTo>
                <a:lnTo>
                  <a:pt x="788540" y="502238"/>
                </a:lnTo>
                <a:lnTo>
                  <a:pt x="1147627" y="502238"/>
                </a:lnTo>
                <a:cubicBezTo>
                  <a:pt x="1226687" y="502238"/>
                  <a:pt x="1290778" y="566329"/>
                  <a:pt x="1290778" y="645389"/>
                </a:cubicBezTo>
                <a:cubicBezTo>
                  <a:pt x="1290778" y="724449"/>
                  <a:pt x="1226687" y="788540"/>
                  <a:pt x="1147627" y="788540"/>
                </a:cubicBezTo>
                <a:lnTo>
                  <a:pt x="788540" y="788540"/>
                </a:lnTo>
                <a:lnTo>
                  <a:pt x="788540" y="1147627"/>
                </a:lnTo>
                <a:cubicBezTo>
                  <a:pt x="788540" y="1226687"/>
                  <a:pt x="724449" y="1290778"/>
                  <a:pt x="645389" y="1290778"/>
                </a:cubicBezTo>
                <a:cubicBezTo>
                  <a:pt x="566329" y="1290778"/>
                  <a:pt x="502238" y="1226687"/>
                  <a:pt x="502238" y="1147627"/>
                </a:cubicBezTo>
                <a:lnTo>
                  <a:pt x="502238" y="788540"/>
                </a:lnTo>
                <a:lnTo>
                  <a:pt x="143151" y="788540"/>
                </a:lnTo>
                <a:cubicBezTo>
                  <a:pt x="64091" y="788540"/>
                  <a:pt x="0" y="724449"/>
                  <a:pt x="0" y="645389"/>
                </a:cubicBezTo>
                <a:cubicBezTo>
                  <a:pt x="0" y="566329"/>
                  <a:pt x="64091" y="502238"/>
                  <a:pt x="143151" y="502238"/>
                </a:cubicBezTo>
                <a:lnTo>
                  <a:pt x="502238" y="502238"/>
                </a:lnTo>
                <a:lnTo>
                  <a:pt x="502238" y="143151"/>
                </a:lnTo>
                <a:cubicBezTo>
                  <a:pt x="502238" y="64091"/>
                  <a:pt x="566329" y="0"/>
                  <a:pt x="645389" y="0"/>
                </a:cubicBezTo>
                <a:cubicBezTo>
                  <a:pt x="684919" y="0"/>
                  <a:pt x="720707" y="16023"/>
                  <a:pt x="746612" y="41928"/>
                </a:cubicBezTo>
                <a:close/>
              </a:path>
            </a:pathLst>
          </a:custGeom>
          <a:solidFill>
            <a:srgbClr val="EA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DAF8E-6252-4DB5-95FD-06B42CC1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79" y="5686735"/>
            <a:ext cx="385078" cy="385078"/>
          </a:xfrm>
          <a:prstGeom prst="rect">
            <a:avLst/>
          </a:prstGeom>
        </p:spPr>
      </p:pic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A07F1C8F-C90F-420B-9504-52E403CA62A1}"/>
              </a:ext>
            </a:extLst>
          </p:cNvPr>
          <p:cNvSpPr/>
          <p:nvPr/>
        </p:nvSpPr>
        <p:spPr>
          <a:xfrm rot="8100000">
            <a:off x="4781657" y="4464371"/>
            <a:ext cx="1290778" cy="1290778"/>
          </a:xfrm>
          <a:custGeom>
            <a:avLst/>
            <a:gdLst>
              <a:gd name="connsiteX0" fmla="*/ 645389 w 1290778"/>
              <a:gd name="connsiteY0" fmla="*/ 1290778 h 1290778"/>
              <a:gd name="connsiteX1" fmla="*/ 582284 w 1290778"/>
              <a:gd name="connsiteY1" fmla="*/ 1227673 h 1290778"/>
              <a:gd name="connsiteX2" fmla="*/ 582284 w 1290778"/>
              <a:gd name="connsiteY2" fmla="*/ 708494 h 1290778"/>
              <a:gd name="connsiteX3" fmla="*/ 63105 w 1290778"/>
              <a:gd name="connsiteY3" fmla="*/ 708494 h 1290778"/>
              <a:gd name="connsiteX4" fmla="*/ 0 w 1290778"/>
              <a:gd name="connsiteY4" fmla="*/ 645389 h 1290778"/>
              <a:gd name="connsiteX5" fmla="*/ 63105 w 1290778"/>
              <a:gd name="connsiteY5" fmla="*/ 582284 h 1290778"/>
              <a:gd name="connsiteX6" fmla="*/ 582284 w 1290778"/>
              <a:gd name="connsiteY6" fmla="*/ 582284 h 1290778"/>
              <a:gd name="connsiteX7" fmla="*/ 582284 w 1290778"/>
              <a:gd name="connsiteY7" fmla="*/ 63105 h 1290778"/>
              <a:gd name="connsiteX8" fmla="*/ 645389 w 1290778"/>
              <a:gd name="connsiteY8" fmla="*/ 0 h 1290778"/>
              <a:gd name="connsiteX9" fmla="*/ 708494 w 1290778"/>
              <a:gd name="connsiteY9" fmla="*/ 63105 h 1290778"/>
              <a:gd name="connsiteX10" fmla="*/ 708494 w 1290778"/>
              <a:gd name="connsiteY10" fmla="*/ 582284 h 1290778"/>
              <a:gd name="connsiteX11" fmla="*/ 1227673 w 1290778"/>
              <a:gd name="connsiteY11" fmla="*/ 582284 h 1290778"/>
              <a:gd name="connsiteX12" fmla="*/ 1290778 w 1290778"/>
              <a:gd name="connsiteY12" fmla="*/ 645389 h 1290778"/>
              <a:gd name="connsiteX13" fmla="*/ 1227673 w 1290778"/>
              <a:gd name="connsiteY13" fmla="*/ 708494 h 1290778"/>
              <a:gd name="connsiteX14" fmla="*/ 708494 w 1290778"/>
              <a:gd name="connsiteY14" fmla="*/ 708494 h 1290778"/>
              <a:gd name="connsiteX15" fmla="*/ 708494 w 1290778"/>
              <a:gd name="connsiteY15" fmla="*/ 1227673 h 1290778"/>
              <a:gd name="connsiteX16" fmla="*/ 645389 w 1290778"/>
              <a:gd name="connsiteY16" fmla="*/ 1290778 h 129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0778" h="1290778">
                <a:moveTo>
                  <a:pt x="645389" y="1290778"/>
                </a:moveTo>
                <a:cubicBezTo>
                  <a:pt x="610537" y="1290778"/>
                  <a:pt x="582284" y="1262525"/>
                  <a:pt x="582284" y="1227673"/>
                </a:cubicBezTo>
                <a:lnTo>
                  <a:pt x="582284" y="708494"/>
                </a:lnTo>
                <a:lnTo>
                  <a:pt x="63105" y="708494"/>
                </a:lnTo>
                <a:cubicBezTo>
                  <a:pt x="28253" y="708494"/>
                  <a:pt x="0" y="680241"/>
                  <a:pt x="0" y="645389"/>
                </a:cubicBezTo>
                <a:cubicBezTo>
                  <a:pt x="0" y="610537"/>
                  <a:pt x="28253" y="582284"/>
                  <a:pt x="63105" y="582284"/>
                </a:cubicBezTo>
                <a:lnTo>
                  <a:pt x="582284" y="582284"/>
                </a:lnTo>
                <a:lnTo>
                  <a:pt x="582284" y="63105"/>
                </a:lnTo>
                <a:cubicBezTo>
                  <a:pt x="582284" y="28253"/>
                  <a:pt x="610537" y="0"/>
                  <a:pt x="645389" y="0"/>
                </a:cubicBezTo>
                <a:cubicBezTo>
                  <a:pt x="680241" y="0"/>
                  <a:pt x="708494" y="28253"/>
                  <a:pt x="708494" y="63105"/>
                </a:cubicBezTo>
                <a:lnTo>
                  <a:pt x="708494" y="582284"/>
                </a:lnTo>
                <a:lnTo>
                  <a:pt x="1227673" y="582284"/>
                </a:lnTo>
                <a:cubicBezTo>
                  <a:pt x="1262525" y="582284"/>
                  <a:pt x="1290778" y="610537"/>
                  <a:pt x="1290778" y="645389"/>
                </a:cubicBezTo>
                <a:cubicBezTo>
                  <a:pt x="1290778" y="680241"/>
                  <a:pt x="1262525" y="708494"/>
                  <a:pt x="1227673" y="708494"/>
                </a:cubicBezTo>
                <a:lnTo>
                  <a:pt x="708494" y="708494"/>
                </a:lnTo>
                <a:lnTo>
                  <a:pt x="708494" y="1227673"/>
                </a:lnTo>
                <a:cubicBezTo>
                  <a:pt x="708494" y="1262525"/>
                  <a:pt x="680241" y="1290778"/>
                  <a:pt x="645389" y="1290778"/>
                </a:cubicBezTo>
                <a:close/>
              </a:path>
            </a:pathLst>
          </a:custGeom>
          <a:solidFill>
            <a:srgbClr val="EC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084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26E6FDA-A536-43EA-977D-6CCAF1F9E3A5}"/>
              </a:ext>
            </a:extLst>
          </p:cNvPr>
          <p:cNvSpPr/>
          <p:nvPr/>
        </p:nvSpPr>
        <p:spPr>
          <a:xfrm>
            <a:off x="5119615" y="2510961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4408-877A-47C6-B6A9-2F3C46BD31BD}"/>
              </a:ext>
            </a:extLst>
          </p:cNvPr>
          <p:cNvSpPr txBox="1"/>
          <p:nvPr/>
        </p:nvSpPr>
        <p:spPr>
          <a:xfrm>
            <a:off x="5119616" y="2510961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00403-222E-4643-905E-357781710DAB}"/>
              </a:ext>
            </a:extLst>
          </p:cNvPr>
          <p:cNvSpPr txBox="1"/>
          <p:nvPr/>
        </p:nvSpPr>
        <p:spPr>
          <a:xfrm>
            <a:off x="4987880" y="288029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endParaRPr lang="ko-KR" altLang="en-US" sz="80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AEF46A-5E5C-4682-AC00-8580D6797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81" y="2075570"/>
            <a:ext cx="2700762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9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553AD5F4-7B6C-4DAE-804B-F36F8E0ABF28}"/>
              </a:ext>
            </a:extLst>
          </p:cNvPr>
          <p:cNvSpPr/>
          <p:nvPr/>
        </p:nvSpPr>
        <p:spPr>
          <a:xfrm rot="10800000">
            <a:off x="2244705" y="1603526"/>
            <a:ext cx="3333135" cy="2575813"/>
          </a:xfrm>
          <a:prstGeom prst="triangle">
            <a:avLst>
              <a:gd name="adj" fmla="val 0"/>
            </a:avLst>
          </a:prstGeom>
          <a:noFill/>
          <a:ln w="123825">
            <a:solidFill>
              <a:schemeClr val="bg1">
                <a:lumMod val="9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7F942AE-F9B1-4C90-941B-6CAA192D701B}"/>
              </a:ext>
            </a:extLst>
          </p:cNvPr>
          <p:cNvSpPr/>
          <p:nvPr/>
        </p:nvSpPr>
        <p:spPr>
          <a:xfrm>
            <a:off x="3306589" y="3141220"/>
            <a:ext cx="2271252" cy="1013714"/>
          </a:xfrm>
          <a:prstGeom prst="triangle">
            <a:avLst>
              <a:gd name="adj" fmla="val 41426"/>
            </a:avLst>
          </a:prstGeom>
          <a:noFill/>
          <a:ln w="123825">
            <a:solidFill>
              <a:schemeClr val="bg1">
                <a:lumMod val="9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36F1E49-4709-41BE-A04C-7509F4D6A951}"/>
              </a:ext>
            </a:extLst>
          </p:cNvPr>
          <p:cNvSpPr/>
          <p:nvPr/>
        </p:nvSpPr>
        <p:spPr>
          <a:xfrm rot="10800000" flipH="1" flipV="1">
            <a:off x="1528424" y="4179341"/>
            <a:ext cx="4034176" cy="1825470"/>
          </a:xfrm>
          <a:prstGeom prst="parallelogram">
            <a:avLst>
              <a:gd name="adj" fmla="val 95564"/>
            </a:avLst>
          </a:prstGeom>
          <a:noFill/>
          <a:ln w="123825" cap="rnd">
            <a:solidFill>
              <a:schemeClr val="bg1">
                <a:lumMod val="9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803CF7-843A-4A4A-B23E-C46A428C5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56" y="4727335"/>
            <a:ext cx="3333136" cy="28528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83F7DE-BD56-45B7-927C-FF27BB32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53" y="598024"/>
            <a:ext cx="3881495" cy="3322183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6EC7C4C-1AED-46B9-A7C7-153C9A6DE28F}"/>
              </a:ext>
            </a:extLst>
          </p:cNvPr>
          <p:cNvSpPr/>
          <p:nvPr/>
        </p:nvSpPr>
        <p:spPr>
          <a:xfrm>
            <a:off x="1543665" y="4991100"/>
            <a:ext cx="2271252" cy="1013714"/>
          </a:xfrm>
          <a:prstGeom prst="triangle">
            <a:avLst>
              <a:gd name="adj" fmla="val 41426"/>
            </a:avLst>
          </a:prstGeom>
          <a:noFill/>
          <a:ln w="177800">
            <a:solidFill>
              <a:srgbClr val="F36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6708D480-9497-4101-B141-83B91CFD26B5}"/>
              </a:ext>
            </a:extLst>
          </p:cNvPr>
          <p:cNvSpPr/>
          <p:nvPr/>
        </p:nvSpPr>
        <p:spPr>
          <a:xfrm rot="5400000" flipV="1">
            <a:off x="2495736" y="2922711"/>
            <a:ext cx="4401284" cy="1762923"/>
          </a:xfrm>
          <a:prstGeom prst="parallelogram">
            <a:avLst>
              <a:gd name="adj" fmla="val 104748"/>
            </a:avLst>
          </a:prstGeom>
          <a:noFill/>
          <a:ln w="177800" cap="rnd">
            <a:solidFill>
              <a:srgbClr val="EA464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7FA260F6-796F-4BE4-A4C3-EE51772DA933}"/>
              </a:ext>
            </a:extLst>
          </p:cNvPr>
          <p:cNvSpPr/>
          <p:nvPr/>
        </p:nvSpPr>
        <p:spPr>
          <a:xfrm>
            <a:off x="493355" y="1603528"/>
            <a:ext cx="5096060" cy="1825472"/>
          </a:xfrm>
          <a:prstGeom prst="parallelogram">
            <a:avLst>
              <a:gd name="adj" fmla="val 95680"/>
            </a:avLst>
          </a:prstGeom>
          <a:noFill/>
          <a:ln w="187325" cap="rnd">
            <a:solidFill>
              <a:srgbClr val="FFD65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5567293D-D954-4116-B9EE-04192AB5AE0A}"/>
              </a:ext>
            </a:extLst>
          </p:cNvPr>
          <p:cNvSpPr/>
          <p:nvPr/>
        </p:nvSpPr>
        <p:spPr>
          <a:xfrm rot="10800000">
            <a:off x="481781" y="3429000"/>
            <a:ext cx="3333135" cy="2575813"/>
          </a:xfrm>
          <a:prstGeom prst="triangle">
            <a:avLst>
              <a:gd name="adj" fmla="val 0"/>
            </a:avLst>
          </a:prstGeom>
          <a:noFill/>
          <a:ln w="190500">
            <a:solidFill>
              <a:srgbClr val="007DD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66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819141A-A234-43AE-9918-81ACC672795C}"/>
              </a:ext>
            </a:extLst>
          </p:cNvPr>
          <p:cNvSpPr/>
          <p:nvPr/>
        </p:nvSpPr>
        <p:spPr>
          <a:xfrm rot="16200000">
            <a:off x="934400" y="1001757"/>
            <a:ext cx="2520000" cy="2520000"/>
          </a:xfrm>
          <a:prstGeom prst="triangle">
            <a:avLst>
              <a:gd name="adj" fmla="val 0"/>
            </a:avLst>
          </a:prstGeom>
          <a:gradFill>
            <a:gsLst>
              <a:gs pos="46000">
                <a:srgbClr val="F36161"/>
              </a:gs>
              <a:gs pos="57000">
                <a:srgbClr val="CB1717"/>
              </a:gs>
            </a:gsLst>
            <a:lin ang="2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10848C2-1D22-4B38-8EF4-BD54A0A9E12E}"/>
              </a:ext>
            </a:extLst>
          </p:cNvPr>
          <p:cNvSpPr/>
          <p:nvPr/>
        </p:nvSpPr>
        <p:spPr>
          <a:xfrm rot="10800000">
            <a:off x="934400" y="1001757"/>
            <a:ext cx="2520000" cy="2520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060A2"/>
              </a:gs>
              <a:gs pos="31000">
                <a:srgbClr val="0077C8"/>
              </a:gs>
              <a:gs pos="100000">
                <a:srgbClr val="0097F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F59401-950D-4478-8459-DC46B97B2089}"/>
              </a:ext>
            </a:extLst>
          </p:cNvPr>
          <p:cNvSpPr/>
          <p:nvPr/>
        </p:nvSpPr>
        <p:spPr>
          <a:xfrm>
            <a:off x="934399" y="458839"/>
            <a:ext cx="3237756" cy="542917"/>
          </a:xfrm>
          <a:prstGeom prst="parallelogram">
            <a:avLst>
              <a:gd name="adj" fmla="val 128855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100000">
                <a:srgbClr val="FFD966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FA51FC1-1778-47C0-ACFB-43D7AE92F1D1}"/>
              </a:ext>
            </a:extLst>
          </p:cNvPr>
          <p:cNvSpPr/>
          <p:nvPr/>
        </p:nvSpPr>
        <p:spPr>
          <a:xfrm rot="16200000" flipH="1">
            <a:off x="2281819" y="1631421"/>
            <a:ext cx="3062919" cy="717757"/>
          </a:xfrm>
          <a:prstGeom prst="parallelogram">
            <a:avLst>
              <a:gd name="adj" fmla="val 74939"/>
            </a:avLst>
          </a:prstGeom>
          <a:gradFill>
            <a:gsLst>
              <a:gs pos="0">
                <a:srgbClr val="D6A300"/>
              </a:gs>
              <a:gs pos="32000">
                <a:srgbClr val="FFC000"/>
              </a:gs>
              <a:gs pos="100000">
                <a:srgbClr val="FFD966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813CF6BA-FB90-499D-B125-2F1E8F3CA339}"/>
              </a:ext>
            </a:extLst>
          </p:cNvPr>
          <p:cNvSpPr/>
          <p:nvPr/>
        </p:nvSpPr>
        <p:spPr>
          <a:xfrm rot="16200000">
            <a:off x="5682885" y="909000"/>
            <a:ext cx="2520000" cy="2520000"/>
          </a:xfrm>
          <a:prstGeom prst="triangle">
            <a:avLst>
              <a:gd name="adj" fmla="val 0"/>
            </a:avLst>
          </a:prstGeom>
          <a:gradFill>
            <a:gsLst>
              <a:gs pos="13000">
                <a:srgbClr val="F57F7F"/>
              </a:gs>
              <a:gs pos="46000">
                <a:srgbClr val="F36161"/>
              </a:gs>
              <a:gs pos="57000">
                <a:srgbClr val="CB1717"/>
              </a:gs>
            </a:gsLst>
            <a:lin ang="2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887F6B5-2F08-4FBB-BA6E-82CD1969D82B}"/>
              </a:ext>
            </a:extLst>
          </p:cNvPr>
          <p:cNvSpPr/>
          <p:nvPr/>
        </p:nvSpPr>
        <p:spPr>
          <a:xfrm rot="10800000">
            <a:off x="5682885" y="909000"/>
            <a:ext cx="2520000" cy="2520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060A2"/>
              </a:gs>
              <a:gs pos="31000">
                <a:srgbClr val="0077C8"/>
              </a:gs>
              <a:gs pos="100000">
                <a:srgbClr val="0097F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17E9747-F07F-4988-9AD5-1CC8A34B11CB}"/>
              </a:ext>
            </a:extLst>
          </p:cNvPr>
          <p:cNvSpPr/>
          <p:nvPr/>
        </p:nvSpPr>
        <p:spPr>
          <a:xfrm>
            <a:off x="5682884" y="726139"/>
            <a:ext cx="2699116" cy="182860"/>
          </a:xfrm>
          <a:prstGeom prst="parallelogram">
            <a:avLst>
              <a:gd name="adj" fmla="val 98296"/>
            </a:avLst>
          </a:prstGeom>
          <a:gradFill>
            <a:gsLst>
              <a:gs pos="28000">
                <a:schemeClr val="accent4">
                  <a:lumMod val="20000"/>
                  <a:lumOff val="80000"/>
                </a:schemeClr>
              </a:gs>
              <a:gs pos="94000">
                <a:srgbClr val="F2B800"/>
              </a:gs>
              <a:gs pos="77000">
                <a:srgbClr val="FFD966"/>
              </a:gs>
            </a:gsLst>
            <a:lin ang="3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D4464CA-4AF8-44AE-A64E-ACC4EEFEE0B6}"/>
              </a:ext>
            </a:extLst>
          </p:cNvPr>
          <p:cNvSpPr/>
          <p:nvPr/>
        </p:nvSpPr>
        <p:spPr>
          <a:xfrm rot="16200000" flipH="1">
            <a:off x="6941012" y="1988012"/>
            <a:ext cx="2702861" cy="179115"/>
          </a:xfrm>
          <a:prstGeom prst="parallelogram">
            <a:avLst>
              <a:gd name="adj" fmla="val 100465"/>
            </a:avLst>
          </a:prstGeom>
          <a:gradFill>
            <a:gsLst>
              <a:gs pos="17000">
                <a:srgbClr val="F3B700"/>
              </a:gs>
              <a:gs pos="0">
                <a:srgbClr val="D6A300"/>
              </a:gs>
              <a:gs pos="81000">
                <a:srgbClr val="FFC000"/>
              </a:gs>
              <a:gs pos="100000">
                <a:srgbClr val="FFD966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5641B1-0C59-44D1-B894-ABB802E770EF}"/>
              </a:ext>
            </a:extLst>
          </p:cNvPr>
          <p:cNvSpPr/>
          <p:nvPr/>
        </p:nvSpPr>
        <p:spPr>
          <a:xfrm>
            <a:off x="9375927" y="4981415"/>
            <a:ext cx="1172033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2CD713-99D2-4865-A82B-FB20E3BF6B6D}"/>
              </a:ext>
            </a:extLst>
          </p:cNvPr>
          <p:cNvSpPr/>
          <p:nvPr/>
        </p:nvSpPr>
        <p:spPr>
          <a:xfrm>
            <a:off x="10655149" y="4981415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E03DEC4-35FD-4641-A3E1-57465F168735}"/>
              </a:ext>
            </a:extLst>
          </p:cNvPr>
          <p:cNvSpPr/>
          <p:nvPr/>
        </p:nvSpPr>
        <p:spPr>
          <a:xfrm>
            <a:off x="10837521" y="4981415"/>
            <a:ext cx="493853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5249179-BF2E-46A1-9971-60C0D8C1594E}"/>
              </a:ext>
            </a:extLst>
          </p:cNvPr>
          <p:cNvSpPr/>
          <p:nvPr/>
        </p:nvSpPr>
        <p:spPr>
          <a:xfrm>
            <a:off x="9375928" y="5187155"/>
            <a:ext cx="595454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6C11CE1-B871-47AD-B9A4-E6AF5B0909DD}"/>
              </a:ext>
            </a:extLst>
          </p:cNvPr>
          <p:cNvSpPr/>
          <p:nvPr/>
        </p:nvSpPr>
        <p:spPr>
          <a:xfrm>
            <a:off x="10075013" y="5187155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759985B-5DD1-4DDC-B40E-768815EE9415}"/>
              </a:ext>
            </a:extLst>
          </p:cNvPr>
          <p:cNvSpPr/>
          <p:nvPr/>
        </p:nvSpPr>
        <p:spPr>
          <a:xfrm>
            <a:off x="10266018" y="5187155"/>
            <a:ext cx="1065355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6CE28B-03A4-4CA0-97C7-C979263F90A5}"/>
              </a:ext>
            </a:extLst>
          </p:cNvPr>
          <p:cNvSpPr/>
          <p:nvPr/>
        </p:nvSpPr>
        <p:spPr>
          <a:xfrm>
            <a:off x="9375928" y="5392895"/>
            <a:ext cx="1955446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4122ADF-1C6D-476C-B3DC-633FAAF74AEB}"/>
              </a:ext>
            </a:extLst>
          </p:cNvPr>
          <p:cNvSpPr/>
          <p:nvPr/>
        </p:nvSpPr>
        <p:spPr>
          <a:xfrm>
            <a:off x="9375927" y="5598635"/>
            <a:ext cx="224067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0DEBCA6-75FA-4B46-863B-CA814AD3B9DD}"/>
              </a:ext>
            </a:extLst>
          </p:cNvPr>
          <p:cNvSpPr/>
          <p:nvPr/>
        </p:nvSpPr>
        <p:spPr>
          <a:xfrm>
            <a:off x="9700363" y="5598635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4A2ECA9-5DF0-46E2-8800-AD4FEDA4D9BB}"/>
              </a:ext>
            </a:extLst>
          </p:cNvPr>
          <p:cNvSpPr/>
          <p:nvPr/>
        </p:nvSpPr>
        <p:spPr>
          <a:xfrm>
            <a:off x="9888107" y="5598635"/>
            <a:ext cx="1443267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A607BA3-03D1-444C-B95B-486B8B3258DB}"/>
              </a:ext>
            </a:extLst>
          </p:cNvPr>
          <p:cNvSpPr/>
          <p:nvPr/>
        </p:nvSpPr>
        <p:spPr>
          <a:xfrm>
            <a:off x="9375927" y="5804375"/>
            <a:ext cx="1231177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9A20D6F-7979-455F-9D0B-0047D410F9C7}"/>
              </a:ext>
            </a:extLst>
          </p:cNvPr>
          <p:cNvSpPr/>
          <p:nvPr/>
        </p:nvSpPr>
        <p:spPr>
          <a:xfrm>
            <a:off x="10697084" y="5804375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9BBF12F-772C-4B4A-B8F6-EBB730CC46FD}"/>
              </a:ext>
            </a:extLst>
          </p:cNvPr>
          <p:cNvSpPr/>
          <p:nvPr/>
        </p:nvSpPr>
        <p:spPr>
          <a:xfrm>
            <a:off x="10874439" y="5804375"/>
            <a:ext cx="456934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81CC27A-C6CB-4475-8535-908BEE5C6BAE}"/>
              </a:ext>
            </a:extLst>
          </p:cNvPr>
          <p:cNvSpPr/>
          <p:nvPr/>
        </p:nvSpPr>
        <p:spPr>
          <a:xfrm>
            <a:off x="9375928" y="6010115"/>
            <a:ext cx="1955446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802CA8-439E-4567-A31F-86F66D55D2D0}"/>
              </a:ext>
            </a:extLst>
          </p:cNvPr>
          <p:cNvSpPr/>
          <p:nvPr/>
        </p:nvSpPr>
        <p:spPr>
          <a:xfrm>
            <a:off x="9375927" y="6211740"/>
            <a:ext cx="1172033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FA773A-D62C-4DCB-A022-3651C6375667}"/>
              </a:ext>
            </a:extLst>
          </p:cNvPr>
          <p:cNvSpPr/>
          <p:nvPr/>
        </p:nvSpPr>
        <p:spPr>
          <a:xfrm>
            <a:off x="10655149" y="6211740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161AD55-B722-4604-AEC4-D90B47111A50}"/>
              </a:ext>
            </a:extLst>
          </p:cNvPr>
          <p:cNvSpPr/>
          <p:nvPr/>
        </p:nvSpPr>
        <p:spPr>
          <a:xfrm>
            <a:off x="10837521" y="6211740"/>
            <a:ext cx="493853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EC7788E6-081F-4E0D-8DAB-B381FFE76AB9}"/>
              </a:ext>
            </a:extLst>
          </p:cNvPr>
          <p:cNvSpPr/>
          <p:nvPr/>
        </p:nvSpPr>
        <p:spPr>
          <a:xfrm>
            <a:off x="9375928" y="6417480"/>
            <a:ext cx="595454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84A9B6C-D6CD-4C39-80C2-0EA24DEDD2B1}"/>
              </a:ext>
            </a:extLst>
          </p:cNvPr>
          <p:cNvSpPr/>
          <p:nvPr/>
        </p:nvSpPr>
        <p:spPr>
          <a:xfrm>
            <a:off x="10081109" y="6417480"/>
            <a:ext cx="72000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13F8374C-C4DF-47F1-890A-28E3C8F3F4CC}"/>
              </a:ext>
            </a:extLst>
          </p:cNvPr>
          <p:cNvSpPr/>
          <p:nvPr/>
        </p:nvSpPr>
        <p:spPr>
          <a:xfrm>
            <a:off x="5682885" y="908999"/>
            <a:ext cx="2520000" cy="2479130"/>
          </a:xfrm>
          <a:custGeom>
            <a:avLst/>
            <a:gdLst>
              <a:gd name="connsiteX0" fmla="*/ 2358817 w 2520000"/>
              <a:gd name="connsiteY0" fmla="*/ 2358817 h 2479130"/>
              <a:gd name="connsiteX1" fmla="*/ 2520000 w 2520000"/>
              <a:gd name="connsiteY1" fmla="*/ 2358817 h 2479130"/>
              <a:gd name="connsiteX2" fmla="*/ 2520000 w 2520000"/>
              <a:gd name="connsiteY2" fmla="*/ 2479130 h 2479130"/>
              <a:gd name="connsiteX3" fmla="*/ 2479130 w 2520000"/>
              <a:gd name="connsiteY3" fmla="*/ 2479130 h 2479130"/>
              <a:gd name="connsiteX4" fmla="*/ 2015022 w 2520000"/>
              <a:gd name="connsiteY4" fmla="*/ 2015022 h 2479130"/>
              <a:gd name="connsiteX5" fmla="*/ 2520000 w 2520000"/>
              <a:gd name="connsiteY5" fmla="*/ 2015022 h 2479130"/>
              <a:gd name="connsiteX6" fmla="*/ 2520000 w 2520000"/>
              <a:gd name="connsiteY6" fmla="*/ 2135335 h 2479130"/>
              <a:gd name="connsiteX7" fmla="*/ 2135335 w 2520000"/>
              <a:gd name="connsiteY7" fmla="*/ 2135335 h 2479130"/>
              <a:gd name="connsiteX8" fmla="*/ 1678104 w 2520000"/>
              <a:gd name="connsiteY8" fmla="*/ 1678104 h 2479130"/>
              <a:gd name="connsiteX9" fmla="*/ 2520000 w 2520000"/>
              <a:gd name="connsiteY9" fmla="*/ 1678104 h 2479130"/>
              <a:gd name="connsiteX10" fmla="*/ 2520000 w 2520000"/>
              <a:gd name="connsiteY10" fmla="*/ 1798417 h 2479130"/>
              <a:gd name="connsiteX11" fmla="*/ 1798417 w 2520000"/>
              <a:gd name="connsiteY11" fmla="*/ 1798417 h 2479130"/>
              <a:gd name="connsiteX12" fmla="*/ 1336388 w 2520000"/>
              <a:gd name="connsiteY12" fmla="*/ 1336388 h 2479130"/>
              <a:gd name="connsiteX13" fmla="*/ 1349503 w 2520000"/>
              <a:gd name="connsiteY13" fmla="*/ 1339036 h 2479130"/>
              <a:gd name="connsiteX14" fmla="*/ 1381517 w 2520000"/>
              <a:gd name="connsiteY14" fmla="*/ 1371050 h 2479130"/>
              <a:gd name="connsiteX15" fmla="*/ 1384165 w 2520000"/>
              <a:gd name="connsiteY15" fmla="*/ 1384165 h 2479130"/>
              <a:gd name="connsiteX16" fmla="*/ 1893122 w 2520000"/>
              <a:gd name="connsiteY16" fmla="*/ 1334309 h 2479130"/>
              <a:gd name="connsiteX17" fmla="*/ 2520000 w 2520000"/>
              <a:gd name="connsiteY17" fmla="*/ 1334309 h 2479130"/>
              <a:gd name="connsiteX18" fmla="*/ 2520000 w 2520000"/>
              <a:gd name="connsiteY18" fmla="*/ 1454622 h 2479130"/>
              <a:gd name="connsiteX19" fmla="*/ 1893122 w 2520000"/>
              <a:gd name="connsiteY19" fmla="*/ 1454622 h 2479130"/>
              <a:gd name="connsiteX20" fmla="*/ 1832965 w 2520000"/>
              <a:gd name="connsiteY20" fmla="*/ 1394465 h 2479130"/>
              <a:gd name="connsiteX21" fmla="*/ 1893122 w 2520000"/>
              <a:gd name="connsiteY21" fmla="*/ 1334309 h 2479130"/>
              <a:gd name="connsiteX22" fmla="*/ 1596759 w 2520000"/>
              <a:gd name="connsiteY22" fmla="*/ 1334309 h 2479130"/>
              <a:gd name="connsiteX23" fmla="*/ 1656915 w 2520000"/>
              <a:gd name="connsiteY23" fmla="*/ 1394465 h 2479130"/>
              <a:gd name="connsiteX24" fmla="*/ 1596759 w 2520000"/>
              <a:gd name="connsiteY24" fmla="*/ 1454622 h 2479130"/>
              <a:gd name="connsiteX25" fmla="*/ 1536602 w 2520000"/>
              <a:gd name="connsiteY25" fmla="*/ 1394465 h 2479130"/>
              <a:gd name="connsiteX26" fmla="*/ 1596759 w 2520000"/>
              <a:gd name="connsiteY26" fmla="*/ 1334309 h 2479130"/>
              <a:gd name="connsiteX27" fmla="*/ 990514 w 2520000"/>
              <a:gd name="connsiteY27" fmla="*/ 990514 h 2479130"/>
              <a:gd name="connsiteX28" fmla="*/ 2520000 w 2520000"/>
              <a:gd name="connsiteY28" fmla="*/ 990514 h 2479130"/>
              <a:gd name="connsiteX29" fmla="*/ 2520000 w 2520000"/>
              <a:gd name="connsiteY29" fmla="*/ 1110827 h 2479130"/>
              <a:gd name="connsiteX30" fmla="*/ 1110827 w 2520000"/>
              <a:gd name="connsiteY30" fmla="*/ 1110827 h 2479130"/>
              <a:gd name="connsiteX31" fmla="*/ 646719 w 2520000"/>
              <a:gd name="connsiteY31" fmla="*/ 646719 h 2479130"/>
              <a:gd name="connsiteX32" fmla="*/ 2520000 w 2520000"/>
              <a:gd name="connsiteY32" fmla="*/ 646719 h 2479130"/>
              <a:gd name="connsiteX33" fmla="*/ 2520000 w 2520000"/>
              <a:gd name="connsiteY33" fmla="*/ 767032 h 2479130"/>
              <a:gd name="connsiteX34" fmla="*/ 767032 w 2520000"/>
              <a:gd name="connsiteY34" fmla="*/ 767032 h 2479130"/>
              <a:gd name="connsiteX35" fmla="*/ 876440 w 2520000"/>
              <a:gd name="connsiteY35" fmla="*/ 302924 h 2479130"/>
              <a:gd name="connsiteX36" fmla="*/ 2520000 w 2520000"/>
              <a:gd name="connsiteY36" fmla="*/ 302924 h 2479130"/>
              <a:gd name="connsiteX37" fmla="*/ 2520000 w 2520000"/>
              <a:gd name="connsiteY37" fmla="*/ 423237 h 2479130"/>
              <a:gd name="connsiteX38" fmla="*/ 876440 w 2520000"/>
              <a:gd name="connsiteY38" fmla="*/ 423237 h 2479130"/>
              <a:gd name="connsiteX39" fmla="*/ 816284 w 2520000"/>
              <a:gd name="connsiteY39" fmla="*/ 363081 h 2479130"/>
              <a:gd name="connsiteX40" fmla="*/ 876440 w 2520000"/>
              <a:gd name="connsiteY40" fmla="*/ 302924 h 2479130"/>
              <a:gd name="connsiteX41" fmla="*/ 557268 w 2520000"/>
              <a:gd name="connsiteY41" fmla="*/ 302924 h 2479130"/>
              <a:gd name="connsiteX42" fmla="*/ 617425 w 2520000"/>
              <a:gd name="connsiteY42" fmla="*/ 363081 h 2479130"/>
              <a:gd name="connsiteX43" fmla="*/ 557268 w 2520000"/>
              <a:gd name="connsiteY43" fmla="*/ 423237 h 2479130"/>
              <a:gd name="connsiteX44" fmla="*/ 497111 w 2520000"/>
              <a:gd name="connsiteY44" fmla="*/ 363081 h 2479130"/>
              <a:gd name="connsiteX45" fmla="*/ 557268 w 2520000"/>
              <a:gd name="connsiteY45" fmla="*/ 302924 h 2479130"/>
              <a:gd name="connsiteX46" fmla="*/ 1775168 w 2520000"/>
              <a:gd name="connsiteY46" fmla="*/ 0 h 2479130"/>
              <a:gd name="connsiteX47" fmla="*/ 2520000 w 2520000"/>
              <a:gd name="connsiteY47" fmla="*/ 0 h 2479130"/>
              <a:gd name="connsiteX48" fmla="*/ 2520000 w 2520000"/>
              <a:gd name="connsiteY48" fmla="*/ 79442 h 2479130"/>
              <a:gd name="connsiteX49" fmla="*/ 1831431 w 2520000"/>
              <a:gd name="connsiteY49" fmla="*/ 79442 h 2479130"/>
              <a:gd name="connsiteX50" fmla="*/ 1771275 w 2520000"/>
              <a:gd name="connsiteY50" fmla="*/ 19286 h 2479130"/>
              <a:gd name="connsiteX51" fmla="*/ 1470422 w 2520000"/>
              <a:gd name="connsiteY51" fmla="*/ 0 h 2479130"/>
              <a:gd name="connsiteX52" fmla="*/ 1582948 w 2520000"/>
              <a:gd name="connsiteY52" fmla="*/ 0 h 2479130"/>
              <a:gd name="connsiteX53" fmla="*/ 1586841 w 2520000"/>
              <a:gd name="connsiteY53" fmla="*/ 19286 h 2479130"/>
              <a:gd name="connsiteX54" fmla="*/ 1526685 w 2520000"/>
              <a:gd name="connsiteY54" fmla="*/ 79442 h 2479130"/>
              <a:gd name="connsiteX55" fmla="*/ 1466528 w 2520000"/>
              <a:gd name="connsiteY55" fmla="*/ 19286 h 2479130"/>
              <a:gd name="connsiteX56" fmla="*/ 0 w 2520000"/>
              <a:gd name="connsiteY56" fmla="*/ 0 h 2479130"/>
              <a:gd name="connsiteX57" fmla="*/ 1283520 w 2520000"/>
              <a:gd name="connsiteY57" fmla="*/ 0 h 2479130"/>
              <a:gd name="connsiteX58" fmla="*/ 1287414 w 2520000"/>
              <a:gd name="connsiteY58" fmla="*/ 19286 h 2479130"/>
              <a:gd name="connsiteX59" fmla="*/ 1227257 w 2520000"/>
              <a:gd name="connsiteY59" fmla="*/ 79442 h 2479130"/>
              <a:gd name="connsiteX60" fmla="*/ 79442 w 2520000"/>
              <a:gd name="connsiteY60" fmla="*/ 79442 h 247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20000" h="2479130">
                <a:moveTo>
                  <a:pt x="2358817" y="2358817"/>
                </a:moveTo>
                <a:lnTo>
                  <a:pt x="2520000" y="2358817"/>
                </a:lnTo>
                <a:lnTo>
                  <a:pt x="2520000" y="2479130"/>
                </a:lnTo>
                <a:lnTo>
                  <a:pt x="2479130" y="2479130"/>
                </a:lnTo>
                <a:close/>
                <a:moveTo>
                  <a:pt x="2015022" y="2015022"/>
                </a:moveTo>
                <a:lnTo>
                  <a:pt x="2520000" y="2015022"/>
                </a:lnTo>
                <a:lnTo>
                  <a:pt x="2520000" y="2135335"/>
                </a:lnTo>
                <a:lnTo>
                  <a:pt x="2135335" y="2135335"/>
                </a:lnTo>
                <a:close/>
                <a:moveTo>
                  <a:pt x="1678104" y="1678104"/>
                </a:moveTo>
                <a:lnTo>
                  <a:pt x="2520000" y="1678104"/>
                </a:lnTo>
                <a:lnTo>
                  <a:pt x="2520000" y="1798417"/>
                </a:lnTo>
                <a:lnTo>
                  <a:pt x="1798417" y="1798417"/>
                </a:lnTo>
                <a:close/>
                <a:moveTo>
                  <a:pt x="1336388" y="1336388"/>
                </a:moveTo>
                <a:lnTo>
                  <a:pt x="1349503" y="1339036"/>
                </a:lnTo>
                <a:cubicBezTo>
                  <a:pt x="1363897" y="1345124"/>
                  <a:pt x="1375429" y="1356656"/>
                  <a:pt x="1381517" y="1371050"/>
                </a:cubicBezTo>
                <a:lnTo>
                  <a:pt x="1384165" y="1384165"/>
                </a:lnTo>
                <a:close/>
                <a:moveTo>
                  <a:pt x="1893122" y="1334309"/>
                </a:moveTo>
                <a:lnTo>
                  <a:pt x="2520000" y="1334309"/>
                </a:lnTo>
                <a:lnTo>
                  <a:pt x="2520000" y="1454622"/>
                </a:lnTo>
                <a:lnTo>
                  <a:pt x="1893122" y="1454622"/>
                </a:lnTo>
                <a:cubicBezTo>
                  <a:pt x="1859899" y="1454622"/>
                  <a:pt x="1832965" y="1427688"/>
                  <a:pt x="1832965" y="1394465"/>
                </a:cubicBezTo>
                <a:cubicBezTo>
                  <a:pt x="1832965" y="1361242"/>
                  <a:pt x="1859899" y="1334309"/>
                  <a:pt x="1893122" y="1334309"/>
                </a:cubicBezTo>
                <a:close/>
                <a:moveTo>
                  <a:pt x="1596759" y="1334309"/>
                </a:moveTo>
                <a:cubicBezTo>
                  <a:pt x="1629982" y="1334309"/>
                  <a:pt x="1656915" y="1361242"/>
                  <a:pt x="1656915" y="1394465"/>
                </a:cubicBezTo>
                <a:cubicBezTo>
                  <a:pt x="1656915" y="1427688"/>
                  <a:pt x="1629982" y="1454622"/>
                  <a:pt x="1596759" y="1454622"/>
                </a:cubicBezTo>
                <a:cubicBezTo>
                  <a:pt x="1563536" y="1454622"/>
                  <a:pt x="1536602" y="1427688"/>
                  <a:pt x="1536602" y="1394465"/>
                </a:cubicBezTo>
                <a:cubicBezTo>
                  <a:pt x="1536602" y="1361242"/>
                  <a:pt x="1563536" y="1334309"/>
                  <a:pt x="1596759" y="1334309"/>
                </a:cubicBezTo>
                <a:close/>
                <a:moveTo>
                  <a:pt x="990514" y="990514"/>
                </a:moveTo>
                <a:lnTo>
                  <a:pt x="2520000" y="990514"/>
                </a:lnTo>
                <a:lnTo>
                  <a:pt x="2520000" y="1110827"/>
                </a:lnTo>
                <a:lnTo>
                  <a:pt x="1110827" y="1110827"/>
                </a:lnTo>
                <a:close/>
                <a:moveTo>
                  <a:pt x="646719" y="646719"/>
                </a:moveTo>
                <a:lnTo>
                  <a:pt x="2520000" y="646719"/>
                </a:lnTo>
                <a:lnTo>
                  <a:pt x="2520000" y="767032"/>
                </a:lnTo>
                <a:lnTo>
                  <a:pt x="767032" y="767032"/>
                </a:lnTo>
                <a:close/>
                <a:moveTo>
                  <a:pt x="876440" y="302924"/>
                </a:moveTo>
                <a:lnTo>
                  <a:pt x="2520000" y="302924"/>
                </a:lnTo>
                <a:lnTo>
                  <a:pt x="2520000" y="423237"/>
                </a:lnTo>
                <a:lnTo>
                  <a:pt x="876440" y="423237"/>
                </a:lnTo>
                <a:cubicBezTo>
                  <a:pt x="843217" y="423237"/>
                  <a:pt x="816284" y="396304"/>
                  <a:pt x="816284" y="363081"/>
                </a:cubicBezTo>
                <a:cubicBezTo>
                  <a:pt x="816284" y="329858"/>
                  <a:pt x="843217" y="302924"/>
                  <a:pt x="876440" y="302924"/>
                </a:cubicBezTo>
                <a:close/>
                <a:moveTo>
                  <a:pt x="557268" y="302924"/>
                </a:moveTo>
                <a:cubicBezTo>
                  <a:pt x="590491" y="302924"/>
                  <a:pt x="617425" y="329858"/>
                  <a:pt x="617425" y="363081"/>
                </a:cubicBezTo>
                <a:cubicBezTo>
                  <a:pt x="617425" y="396304"/>
                  <a:pt x="590491" y="423237"/>
                  <a:pt x="557268" y="423237"/>
                </a:cubicBezTo>
                <a:cubicBezTo>
                  <a:pt x="524045" y="423237"/>
                  <a:pt x="497111" y="396304"/>
                  <a:pt x="497111" y="363081"/>
                </a:cubicBezTo>
                <a:cubicBezTo>
                  <a:pt x="497111" y="329858"/>
                  <a:pt x="524045" y="302924"/>
                  <a:pt x="557268" y="302924"/>
                </a:cubicBezTo>
                <a:close/>
                <a:moveTo>
                  <a:pt x="1775168" y="0"/>
                </a:moveTo>
                <a:lnTo>
                  <a:pt x="2520000" y="0"/>
                </a:lnTo>
                <a:lnTo>
                  <a:pt x="2520000" y="79442"/>
                </a:lnTo>
                <a:lnTo>
                  <a:pt x="1831431" y="79442"/>
                </a:lnTo>
                <a:cubicBezTo>
                  <a:pt x="1798208" y="79442"/>
                  <a:pt x="1771275" y="52509"/>
                  <a:pt x="1771275" y="19286"/>
                </a:cubicBezTo>
                <a:close/>
                <a:moveTo>
                  <a:pt x="1470422" y="0"/>
                </a:moveTo>
                <a:lnTo>
                  <a:pt x="1582948" y="0"/>
                </a:lnTo>
                <a:lnTo>
                  <a:pt x="1586841" y="19286"/>
                </a:lnTo>
                <a:cubicBezTo>
                  <a:pt x="1586841" y="52509"/>
                  <a:pt x="1559908" y="79442"/>
                  <a:pt x="1526685" y="79442"/>
                </a:cubicBezTo>
                <a:cubicBezTo>
                  <a:pt x="1493462" y="79442"/>
                  <a:pt x="1466528" y="52509"/>
                  <a:pt x="1466528" y="19286"/>
                </a:cubicBezTo>
                <a:close/>
                <a:moveTo>
                  <a:pt x="0" y="0"/>
                </a:moveTo>
                <a:lnTo>
                  <a:pt x="1283520" y="0"/>
                </a:lnTo>
                <a:lnTo>
                  <a:pt x="1287414" y="19286"/>
                </a:lnTo>
                <a:cubicBezTo>
                  <a:pt x="1287414" y="52509"/>
                  <a:pt x="1260480" y="79442"/>
                  <a:pt x="1227257" y="79442"/>
                </a:cubicBezTo>
                <a:lnTo>
                  <a:pt x="79442" y="79442"/>
                </a:lnTo>
                <a:close/>
              </a:path>
            </a:pathLst>
          </a:custGeom>
          <a:solidFill>
            <a:schemeClr val="accent1">
              <a:lumMod val="5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05EF719F-71FF-4A21-8C02-13353F6DEAD6}"/>
              </a:ext>
            </a:extLst>
          </p:cNvPr>
          <p:cNvSpPr/>
          <p:nvPr/>
        </p:nvSpPr>
        <p:spPr>
          <a:xfrm>
            <a:off x="10266018" y="6417480"/>
            <a:ext cx="1065355" cy="7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77CAA1CF-243C-43D0-84AC-0F17A16DE745}"/>
              </a:ext>
            </a:extLst>
          </p:cNvPr>
          <p:cNvSpPr/>
          <p:nvPr/>
        </p:nvSpPr>
        <p:spPr>
          <a:xfrm>
            <a:off x="9429735" y="789691"/>
            <a:ext cx="1955447" cy="1472065"/>
          </a:xfrm>
          <a:custGeom>
            <a:avLst/>
            <a:gdLst>
              <a:gd name="connsiteX0" fmla="*/ 908091 w 1955447"/>
              <a:gd name="connsiteY0" fmla="*/ 1436065 h 1472065"/>
              <a:gd name="connsiteX1" fmla="*/ 1937446 w 1955447"/>
              <a:gd name="connsiteY1" fmla="*/ 1436065 h 1472065"/>
              <a:gd name="connsiteX2" fmla="*/ 1955446 w 1955447"/>
              <a:gd name="connsiteY2" fmla="*/ 1454065 h 1472065"/>
              <a:gd name="connsiteX3" fmla="*/ 1937446 w 1955447"/>
              <a:gd name="connsiteY3" fmla="*/ 1472065 h 1472065"/>
              <a:gd name="connsiteX4" fmla="*/ 908091 w 1955447"/>
              <a:gd name="connsiteY4" fmla="*/ 1472065 h 1472065"/>
              <a:gd name="connsiteX5" fmla="*/ 890091 w 1955447"/>
              <a:gd name="connsiteY5" fmla="*/ 1454065 h 1472065"/>
              <a:gd name="connsiteX6" fmla="*/ 908091 w 1955447"/>
              <a:gd name="connsiteY6" fmla="*/ 1436065 h 1472065"/>
              <a:gd name="connsiteX7" fmla="*/ 704894 w 1955447"/>
              <a:gd name="connsiteY7" fmla="*/ 1436065 h 1472065"/>
              <a:gd name="connsiteX8" fmla="*/ 722894 w 1955447"/>
              <a:gd name="connsiteY8" fmla="*/ 1454065 h 1472065"/>
              <a:gd name="connsiteX9" fmla="*/ 704894 w 1955447"/>
              <a:gd name="connsiteY9" fmla="*/ 1472065 h 1472065"/>
              <a:gd name="connsiteX10" fmla="*/ 686894 w 1955447"/>
              <a:gd name="connsiteY10" fmla="*/ 1454065 h 1472065"/>
              <a:gd name="connsiteX11" fmla="*/ 704894 w 1955447"/>
              <a:gd name="connsiteY11" fmla="*/ 1436065 h 1472065"/>
              <a:gd name="connsiteX12" fmla="*/ 18001 w 1955447"/>
              <a:gd name="connsiteY12" fmla="*/ 1436065 h 1472065"/>
              <a:gd name="connsiteX13" fmla="*/ 577455 w 1955447"/>
              <a:gd name="connsiteY13" fmla="*/ 1436065 h 1472065"/>
              <a:gd name="connsiteX14" fmla="*/ 595455 w 1955447"/>
              <a:gd name="connsiteY14" fmla="*/ 1454065 h 1472065"/>
              <a:gd name="connsiteX15" fmla="*/ 577455 w 1955447"/>
              <a:gd name="connsiteY15" fmla="*/ 1472065 h 1472065"/>
              <a:gd name="connsiteX16" fmla="*/ 18001 w 1955447"/>
              <a:gd name="connsiteY16" fmla="*/ 1472065 h 1472065"/>
              <a:gd name="connsiteX17" fmla="*/ 1 w 1955447"/>
              <a:gd name="connsiteY17" fmla="*/ 1454065 h 1472065"/>
              <a:gd name="connsiteX18" fmla="*/ 18001 w 1955447"/>
              <a:gd name="connsiteY18" fmla="*/ 1436065 h 1472065"/>
              <a:gd name="connsiteX19" fmla="*/ 1479594 w 1955447"/>
              <a:gd name="connsiteY19" fmla="*/ 1230325 h 1472065"/>
              <a:gd name="connsiteX20" fmla="*/ 1937447 w 1955447"/>
              <a:gd name="connsiteY20" fmla="*/ 1230325 h 1472065"/>
              <a:gd name="connsiteX21" fmla="*/ 1955447 w 1955447"/>
              <a:gd name="connsiteY21" fmla="*/ 1248325 h 1472065"/>
              <a:gd name="connsiteX22" fmla="*/ 1937447 w 1955447"/>
              <a:gd name="connsiteY22" fmla="*/ 1266325 h 1472065"/>
              <a:gd name="connsiteX23" fmla="*/ 1479594 w 1955447"/>
              <a:gd name="connsiteY23" fmla="*/ 1266325 h 1472065"/>
              <a:gd name="connsiteX24" fmla="*/ 1461594 w 1955447"/>
              <a:gd name="connsiteY24" fmla="*/ 1248325 h 1472065"/>
              <a:gd name="connsiteX25" fmla="*/ 1479594 w 1955447"/>
              <a:gd name="connsiteY25" fmla="*/ 1230325 h 1472065"/>
              <a:gd name="connsiteX26" fmla="*/ 1278934 w 1955447"/>
              <a:gd name="connsiteY26" fmla="*/ 1230325 h 1472065"/>
              <a:gd name="connsiteX27" fmla="*/ 1296934 w 1955447"/>
              <a:gd name="connsiteY27" fmla="*/ 1248325 h 1472065"/>
              <a:gd name="connsiteX28" fmla="*/ 1278934 w 1955447"/>
              <a:gd name="connsiteY28" fmla="*/ 1266325 h 1472065"/>
              <a:gd name="connsiteX29" fmla="*/ 1260934 w 1955447"/>
              <a:gd name="connsiteY29" fmla="*/ 1248325 h 1472065"/>
              <a:gd name="connsiteX30" fmla="*/ 1278934 w 1955447"/>
              <a:gd name="connsiteY30" fmla="*/ 1230325 h 1472065"/>
              <a:gd name="connsiteX31" fmla="*/ 18000 w 1955447"/>
              <a:gd name="connsiteY31" fmla="*/ 1230325 h 1472065"/>
              <a:gd name="connsiteX32" fmla="*/ 1154033 w 1955447"/>
              <a:gd name="connsiteY32" fmla="*/ 1230325 h 1472065"/>
              <a:gd name="connsiteX33" fmla="*/ 1172033 w 1955447"/>
              <a:gd name="connsiteY33" fmla="*/ 1248325 h 1472065"/>
              <a:gd name="connsiteX34" fmla="*/ 1154033 w 1955447"/>
              <a:gd name="connsiteY34" fmla="*/ 1266325 h 1472065"/>
              <a:gd name="connsiteX35" fmla="*/ 18000 w 1955447"/>
              <a:gd name="connsiteY35" fmla="*/ 1266325 h 1472065"/>
              <a:gd name="connsiteX36" fmla="*/ 0 w 1955447"/>
              <a:gd name="connsiteY36" fmla="*/ 1248325 h 1472065"/>
              <a:gd name="connsiteX37" fmla="*/ 18000 w 1955447"/>
              <a:gd name="connsiteY37" fmla="*/ 1230325 h 1472065"/>
              <a:gd name="connsiteX38" fmla="*/ 18001 w 1955447"/>
              <a:gd name="connsiteY38" fmla="*/ 1028700 h 1472065"/>
              <a:gd name="connsiteX39" fmla="*/ 1937447 w 1955447"/>
              <a:gd name="connsiteY39" fmla="*/ 1028700 h 1472065"/>
              <a:gd name="connsiteX40" fmla="*/ 1955447 w 1955447"/>
              <a:gd name="connsiteY40" fmla="*/ 1046700 h 1472065"/>
              <a:gd name="connsiteX41" fmla="*/ 1937447 w 1955447"/>
              <a:gd name="connsiteY41" fmla="*/ 1064700 h 1472065"/>
              <a:gd name="connsiteX42" fmla="*/ 18001 w 1955447"/>
              <a:gd name="connsiteY42" fmla="*/ 1064700 h 1472065"/>
              <a:gd name="connsiteX43" fmla="*/ 1 w 1955447"/>
              <a:gd name="connsiteY43" fmla="*/ 1046700 h 1472065"/>
              <a:gd name="connsiteX44" fmla="*/ 18001 w 1955447"/>
              <a:gd name="connsiteY44" fmla="*/ 1028700 h 1472065"/>
              <a:gd name="connsiteX45" fmla="*/ 1516512 w 1955447"/>
              <a:gd name="connsiteY45" fmla="*/ 822960 h 1472065"/>
              <a:gd name="connsiteX46" fmla="*/ 1937446 w 1955447"/>
              <a:gd name="connsiteY46" fmla="*/ 822960 h 1472065"/>
              <a:gd name="connsiteX47" fmla="*/ 1955446 w 1955447"/>
              <a:gd name="connsiteY47" fmla="*/ 840960 h 1472065"/>
              <a:gd name="connsiteX48" fmla="*/ 1937446 w 1955447"/>
              <a:gd name="connsiteY48" fmla="*/ 858960 h 1472065"/>
              <a:gd name="connsiteX49" fmla="*/ 1516512 w 1955447"/>
              <a:gd name="connsiteY49" fmla="*/ 858960 h 1472065"/>
              <a:gd name="connsiteX50" fmla="*/ 1498512 w 1955447"/>
              <a:gd name="connsiteY50" fmla="*/ 840960 h 1472065"/>
              <a:gd name="connsiteX51" fmla="*/ 1516512 w 1955447"/>
              <a:gd name="connsiteY51" fmla="*/ 822960 h 1472065"/>
              <a:gd name="connsiteX52" fmla="*/ 1326965 w 1955447"/>
              <a:gd name="connsiteY52" fmla="*/ 822960 h 1472065"/>
              <a:gd name="connsiteX53" fmla="*/ 1344965 w 1955447"/>
              <a:gd name="connsiteY53" fmla="*/ 840960 h 1472065"/>
              <a:gd name="connsiteX54" fmla="*/ 1326965 w 1955447"/>
              <a:gd name="connsiteY54" fmla="*/ 858960 h 1472065"/>
              <a:gd name="connsiteX55" fmla="*/ 1308965 w 1955447"/>
              <a:gd name="connsiteY55" fmla="*/ 840960 h 1472065"/>
              <a:gd name="connsiteX56" fmla="*/ 1326965 w 1955447"/>
              <a:gd name="connsiteY56" fmla="*/ 822960 h 1472065"/>
              <a:gd name="connsiteX57" fmla="*/ 18000 w 1955447"/>
              <a:gd name="connsiteY57" fmla="*/ 822960 h 1472065"/>
              <a:gd name="connsiteX58" fmla="*/ 1213177 w 1955447"/>
              <a:gd name="connsiteY58" fmla="*/ 822960 h 1472065"/>
              <a:gd name="connsiteX59" fmla="*/ 1231177 w 1955447"/>
              <a:gd name="connsiteY59" fmla="*/ 840960 h 1472065"/>
              <a:gd name="connsiteX60" fmla="*/ 1213177 w 1955447"/>
              <a:gd name="connsiteY60" fmla="*/ 858960 h 1472065"/>
              <a:gd name="connsiteX61" fmla="*/ 18000 w 1955447"/>
              <a:gd name="connsiteY61" fmla="*/ 858960 h 1472065"/>
              <a:gd name="connsiteX62" fmla="*/ 0 w 1955447"/>
              <a:gd name="connsiteY62" fmla="*/ 840960 h 1472065"/>
              <a:gd name="connsiteX63" fmla="*/ 18000 w 1955447"/>
              <a:gd name="connsiteY63" fmla="*/ 822960 h 1472065"/>
              <a:gd name="connsiteX64" fmla="*/ 530180 w 1955447"/>
              <a:gd name="connsiteY64" fmla="*/ 617220 h 1472065"/>
              <a:gd name="connsiteX65" fmla="*/ 1937447 w 1955447"/>
              <a:gd name="connsiteY65" fmla="*/ 617220 h 1472065"/>
              <a:gd name="connsiteX66" fmla="*/ 1955447 w 1955447"/>
              <a:gd name="connsiteY66" fmla="*/ 635220 h 1472065"/>
              <a:gd name="connsiteX67" fmla="*/ 1937447 w 1955447"/>
              <a:gd name="connsiteY67" fmla="*/ 653220 h 1472065"/>
              <a:gd name="connsiteX68" fmla="*/ 530180 w 1955447"/>
              <a:gd name="connsiteY68" fmla="*/ 653220 h 1472065"/>
              <a:gd name="connsiteX69" fmla="*/ 512180 w 1955447"/>
              <a:gd name="connsiteY69" fmla="*/ 635220 h 1472065"/>
              <a:gd name="connsiteX70" fmla="*/ 530180 w 1955447"/>
              <a:gd name="connsiteY70" fmla="*/ 617220 h 1472065"/>
              <a:gd name="connsiteX71" fmla="*/ 330244 w 1955447"/>
              <a:gd name="connsiteY71" fmla="*/ 617220 h 1472065"/>
              <a:gd name="connsiteX72" fmla="*/ 348244 w 1955447"/>
              <a:gd name="connsiteY72" fmla="*/ 635220 h 1472065"/>
              <a:gd name="connsiteX73" fmla="*/ 330244 w 1955447"/>
              <a:gd name="connsiteY73" fmla="*/ 653220 h 1472065"/>
              <a:gd name="connsiteX74" fmla="*/ 312244 w 1955447"/>
              <a:gd name="connsiteY74" fmla="*/ 635220 h 1472065"/>
              <a:gd name="connsiteX75" fmla="*/ 330244 w 1955447"/>
              <a:gd name="connsiteY75" fmla="*/ 617220 h 1472065"/>
              <a:gd name="connsiteX76" fmla="*/ 18000 w 1955447"/>
              <a:gd name="connsiteY76" fmla="*/ 617220 h 1472065"/>
              <a:gd name="connsiteX77" fmla="*/ 206067 w 1955447"/>
              <a:gd name="connsiteY77" fmla="*/ 617220 h 1472065"/>
              <a:gd name="connsiteX78" fmla="*/ 224067 w 1955447"/>
              <a:gd name="connsiteY78" fmla="*/ 635220 h 1472065"/>
              <a:gd name="connsiteX79" fmla="*/ 206067 w 1955447"/>
              <a:gd name="connsiteY79" fmla="*/ 653220 h 1472065"/>
              <a:gd name="connsiteX80" fmla="*/ 18000 w 1955447"/>
              <a:gd name="connsiteY80" fmla="*/ 653220 h 1472065"/>
              <a:gd name="connsiteX81" fmla="*/ 0 w 1955447"/>
              <a:gd name="connsiteY81" fmla="*/ 635220 h 1472065"/>
              <a:gd name="connsiteX82" fmla="*/ 18000 w 1955447"/>
              <a:gd name="connsiteY82" fmla="*/ 617220 h 1472065"/>
              <a:gd name="connsiteX83" fmla="*/ 18001 w 1955447"/>
              <a:gd name="connsiteY83" fmla="*/ 411480 h 1472065"/>
              <a:gd name="connsiteX84" fmla="*/ 1937447 w 1955447"/>
              <a:gd name="connsiteY84" fmla="*/ 411480 h 1472065"/>
              <a:gd name="connsiteX85" fmla="*/ 1955447 w 1955447"/>
              <a:gd name="connsiteY85" fmla="*/ 429480 h 1472065"/>
              <a:gd name="connsiteX86" fmla="*/ 1937447 w 1955447"/>
              <a:gd name="connsiteY86" fmla="*/ 447480 h 1472065"/>
              <a:gd name="connsiteX87" fmla="*/ 18001 w 1955447"/>
              <a:gd name="connsiteY87" fmla="*/ 447480 h 1472065"/>
              <a:gd name="connsiteX88" fmla="*/ 1 w 1955447"/>
              <a:gd name="connsiteY88" fmla="*/ 429480 h 1472065"/>
              <a:gd name="connsiteX89" fmla="*/ 18001 w 1955447"/>
              <a:gd name="connsiteY89" fmla="*/ 411480 h 1472065"/>
              <a:gd name="connsiteX90" fmla="*/ 908091 w 1955447"/>
              <a:gd name="connsiteY90" fmla="*/ 205740 h 1472065"/>
              <a:gd name="connsiteX91" fmla="*/ 1937446 w 1955447"/>
              <a:gd name="connsiteY91" fmla="*/ 205740 h 1472065"/>
              <a:gd name="connsiteX92" fmla="*/ 1955446 w 1955447"/>
              <a:gd name="connsiteY92" fmla="*/ 223740 h 1472065"/>
              <a:gd name="connsiteX93" fmla="*/ 1937446 w 1955447"/>
              <a:gd name="connsiteY93" fmla="*/ 241740 h 1472065"/>
              <a:gd name="connsiteX94" fmla="*/ 908091 w 1955447"/>
              <a:gd name="connsiteY94" fmla="*/ 241740 h 1472065"/>
              <a:gd name="connsiteX95" fmla="*/ 890091 w 1955447"/>
              <a:gd name="connsiteY95" fmla="*/ 223740 h 1472065"/>
              <a:gd name="connsiteX96" fmla="*/ 908091 w 1955447"/>
              <a:gd name="connsiteY96" fmla="*/ 205740 h 1472065"/>
              <a:gd name="connsiteX97" fmla="*/ 704894 w 1955447"/>
              <a:gd name="connsiteY97" fmla="*/ 205740 h 1472065"/>
              <a:gd name="connsiteX98" fmla="*/ 722894 w 1955447"/>
              <a:gd name="connsiteY98" fmla="*/ 223740 h 1472065"/>
              <a:gd name="connsiteX99" fmla="*/ 704894 w 1955447"/>
              <a:gd name="connsiteY99" fmla="*/ 241740 h 1472065"/>
              <a:gd name="connsiteX100" fmla="*/ 686894 w 1955447"/>
              <a:gd name="connsiteY100" fmla="*/ 223740 h 1472065"/>
              <a:gd name="connsiteX101" fmla="*/ 704894 w 1955447"/>
              <a:gd name="connsiteY101" fmla="*/ 205740 h 1472065"/>
              <a:gd name="connsiteX102" fmla="*/ 18001 w 1955447"/>
              <a:gd name="connsiteY102" fmla="*/ 205740 h 1472065"/>
              <a:gd name="connsiteX103" fmla="*/ 577455 w 1955447"/>
              <a:gd name="connsiteY103" fmla="*/ 205740 h 1472065"/>
              <a:gd name="connsiteX104" fmla="*/ 595455 w 1955447"/>
              <a:gd name="connsiteY104" fmla="*/ 223740 h 1472065"/>
              <a:gd name="connsiteX105" fmla="*/ 577455 w 1955447"/>
              <a:gd name="connsiteY105" fmla="*/ 241740 h 1472065"/>
              <a:gd name="connsiteX106" fmla="*/ 18001 w 1955447"/>
              <a:gd name="connsiteY106" fmla="*/ 241740 h 1472065"/>
              <a:gd name="connsiteX107" fmla="*/ 1 w 1955447"/>
              <a:gd name="connsiteY107" fmla="*/ 223740 h 1472065"/>
              <a:gd name="connsiteX108" fmla="*/ 18001 w 1955447"/>
              <a:gd name="connsiteY108" fmla="*/ 205740 h 1472065"/>
              <a:gd name="connsiteX109" fmla="*/ 1479594 w 1955447"/>
              <a:gd name="connsiteY109" fmla="*/ 0 h 1472065"/>
              <a:gd name="connsiteX110" fmla="*/ 1937447 w 1955447"/>
              <a:gd name="connsiteY110" fmla="*/ 0 h 1472065"/>
              <a:gd name="connsiteX111" fmla="*/ 1955447 w 1955447"/>
              <a:gd name="connsiteY111" fmla="*/ 18000 h 1472065"/>
              <a:gd name="connsiteX112" fmla="*/ 1937447 w 1955447"/>
              <a:gd name="connsiteY112" fmla="*/ 36000 h 1472065"/>
              <a:gd name="connsiteX113" fmla="*/ 1479594 w 1955447"/>
              <a:gd name="connsiteY113" fmla="*/ 36000 h 1472065"/>
              <a:gd name="connsiteX114" fmla="*/ 1461594 w 1955447"/>
              <a:gd name="connsiteY114" fmla="*/ 18000 h 1472065"/>
              <a:gd name="connsiteX115" fmla="*/ 1479594 w 1955447"/>
              <a:gd name="connsiteY115" fmla="*/ 0 h 1472065"/>
              <a:gd name="connsiteX116" fmla="*/ 1278934 w 1955447"/>
              <a:gd name="connsiteY116" fmla="*/ 0 h 1472065"/>
              <a:gd name="connsiteX117" fmla="*/ 1296934 w 1955447"/>
              <a:gd name="connsiteY117" fmla="*/ 18000 h 1472065"/>
              <a:gd name="connsiteX118" fmla="*/ 1278934 w 1955447"/>
              <a:gd name="connsiteY118" fmla="*/ 36000 h 1472065"/>
              <a:gd name="connsiteX119" fmla="*/ 1260934 w 1955447"/>
              <a:gd name="connsiteY119" fmla="*/ 18000 h 1472065"/>
              <a:gd name="connsiteX120" fmla="*/ 1278934 w 1955447"/>
              <a:gd name="connsiteY120" fmla="*/ 0 h 1472065"/>
              <a:gd name="connsiteX121" fmla="*/ 18000 w 1955447"/>
              <a:gd name="connsiteY121" fmla="*/ 0 h 1472065"/>
              <a:gd name="connsiteX122" fmla="*/ 1154033 w 1955447"/>
              <a:gd name="connsiteY122" fmla="*/ 0 h 1472065"/>
              <a:gd name="connsiteX123" fmla="*/ 1172033 w 1955447"/>
              <a:gd name="connsiteY123" fmla="*/ 18000 h 1472065"/>
              <a:gd name="connsiteX124" fmla="*/ 1154033 w 1955447"/>
              <a:gd name="connsiteY124" fmla="*/ 36000 h 1472065"/>
              <a:gd name="connsiteX125" fmla="*/ 18000 w 1955447"/>
              <a:gd name="connsiteY125" fmla="*/ 36000 h 1472065"/>
              <a:gd name="connsiteX126" fmla="*/ 0 w 1955447"/>
              <a:gd name="connsiteY126" fmla="*/ 18000 h 1472065"/>
              <a:gd name="connsiteX127" fmla="*/ 18000 w 1955447"/>
              <a:gd name="connsiteY127" fmla="*/ 0 h 147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55447" h="1472065">
                <a:moveTo>
                  <a:pt x="908091" y="1436065"/>
                </a:moveTo>
                <a:lnTo>
                  <a:pt x="1937446" y="1436065"/>
                </a:lnTo>
                <a:cubicBezTo>
                  <a:pt x="1947387" y="1436065"/>
                  <a:pt x="1955446" y="1444124"/>
                  <a:pt x="1955446" y="1454065"/>
                </a:cubicBezTo>
                <a:cubicBezTo>
                  <a:pt x="1955446" y="1464006"/>
                  <a:pt x="1947387" y="1472065"/>
                  <a:pt x="1937446" y="1472065"/>
                </a:cubicBezTo>
                <a:lnTo>
                  <a:pt x="908091" y="1472065"/>
                </a:lnTo>
                <a:cubicBezTo>
                  <a:pt x="898150" y="1472065"/>
                  <a:pt x="890091" y="1464006"/>
                  <a:pt x="890091" y="1454065"/>
                </a:cubicBezTo>
                <a:cubicBezTo>
                  <a:pt x="890091" y="1444124"/>
                  <a:pt x="898150" y="1436065"/>
                  <a:pt x="908091" y="1436065"/>
                </a:cubicBezTo>
                <a:close/>
                <a:moveTo>
                  <a:pt x="704894" y="1436065"/>
                </a:moveTo>
                <a:cubicBezTo>
                  <a:pt x="714835" y="1436065"/>
                  <a:pt x="722894" y="1444124"/>
                  <a:pt x="722894" y="1454065"/>
                </a:cubicBezTo>
                <a:cubicBezTo>
                  <a:pt x="722894" y="1464006"/>
                  <a:pt x="714835" y="1472065"/>
                  <a:pt x="704894" y="1472065"/>
                </a:cubicBezTo>
                <a:cubicBezTo>
                  <a:pt x="694953" y="1472065"/>
                  <a:pt x="686894" y="1464006"/>
                  <a:pt x="686894" y="1454065"/>
                </a:cubicBezTo>
                <a:cubicBezTo>
                  <a:pt x="686894" y="1444124"/>
                  <a:pt x="694953" y="1436065"/>
                  <a:pt x="704894" y="1436065"/>
                </a:cubicBezTo>
                <a:close/>
                <a:moveTo>
                  <a:pt x="18001" y="1436065"/>
                </a:moveTo>
                <a:lnTo>
                  <a:pt x="577455" y="1436065"/>
                </a:lnTo>
                <a:cubicBezTo>
                  <a:pt x="587396" y="1436065"/>
                  <a:pt x="595455" y="1444124"/>
                  <a:pt x="595455" y="1454065"/>
                </a:cubicBezTo>
                <a:cubicBezTo>
                  <a:pt x="595455" y="1464006"/>
                  <a:pt x="587396" y="1472065"/>
                  <a:pt x="577455" y="1472065"/>
                </a:cubicBezTo>
                <a:lnTo>
                  <a:pt x="18001" y="1472065"/>
                </a:lnTo>
                <a:cubicBezTo>
                  <a:pt x="8060" y="1472065"/>
                  <a:pt x="1" y="1464006"/>
                  <a:pt x="1" y="1454065"/>
                </a:cubicBezTo>
                <a:cubicBezTo>
                  <a:pt x="1" y="1444124"/>
                  <a:pt x="8060" y="1436065"/>
                  <a:pt x="18001" y="1436065"/>
                </a:cubicBezTo>
                <a:close/>
                <a:moveTo>
                  <a:pt x="1479594" y="1230325"/>
                </a:moveTo>
                <a:lnTo>
                  <a:pt x="1937447" y="1230325"/>
                </a:lnTo>
                <a:cubicBezTo>
                  <a:pt x="1947388" y="1230325"/>
                  <a:pt x="1955447" y="1238384"/>
                  <a:pt x="1955447" y="1248325"/>
                </a:cubicBezTo>
                <a:cubicBezTo>
                  <a:pt x="1955447" y="1258266"/>
                  <a:pt x="1947388" y="1266325"/>
                  <a:pt x="1937447" y="1266325"/>
                </a:cubicBezTo>
                <a:lnTo>
                  <a:pt x="1479594" y="1266325"/>
                </a:lnTo>
                <a:cubicBezTo>
                  <a:pt x="1469653" y="1266325"/>
                  <a:pt x="1461594" y="1258266"/>
                  <a:pt x="1461594" y="1248325"/>
                </a:cubicBezTo>
                <a:cubicBezTo>
                  <a:pt x="1461594" y="1238384"/>
                  <a:pt x="1469653" y="1230325"/>
                  <a:pt x="1479594" y="1230325"/>
                </a:cubicBezTo>
                <a:close/>
                <a:moveTo>
                  <a:pt x="1278934" y="1230325"/>
                </a:moveTo>
                <a:cubicBezTo>
                  <a:pt x="1288875" y="1230325"/>
                  <a:pt x="1296934" y="1238384"/>
                  <a:pt x="1296934" y="1248325"/>
                </a:cubicBezTo>
                <a:cubicBezTo>
                  <a:pt x="1296934" y="1258266"/>
                  <a:pt x="1288875" y="1266325"/>
                  <a:pt x="1278934" y="1266325"/>
                </a:cubicBezTo>
                <a:cubicBezTo>
                  <a:pt x="1268993" y="1266325"/>
                  <a:pt x="1260934" y="1258266"/>
                  <a:pt x="1260934" y="1248325"/>
                </a:cubicBezTo>
                <a:cubicBezTo>
                  <a:pt x="1260934" y="1238384"/>
                  <a:pt x="1268993" y="1230325"/>
                  <a:pt x="1278934" y="1230325"/>
                </a:cubicBezTo>
                <a:close/>
                <a:moveTo>
                  <a:pt x="18000" y="1230325"/>
                </a:moveTo>
                <a:lnTo>
                  <a:pt x="1154033" y="1230325"/>
                </a:lnTo>
                <a:cubicBezTo>
                  <a:pt x="1163974" y="1230325"/>
                  <a:pt x="1172033" y="1238384"/>
                  <a:pt x="1172033" y="1248325"/>
                </a:cubicBezTo>
                <a:cubicBezTo>
                  <a:pt x="1172033" y="1258266"/>
                  <a:pt x="1163974" y="1266325"/>
                  <a:pt x="1154033" y="1266325"/>
                </a:cubicBezTo>
                <a:lnTo>
                  <a:pt x="18000" y="1266325"/>
                </a:lnTo>
                <a:cubicBezTo>
                  <a:pt x="8059" y="1266325"/>
                  <a:pt x="0" y="1258266"/>
                  <a:pt x="0" y="1248325"/>
                </a:cubicBezTo>
                <a:cubicBezTo>
                  <a:pt x="0" y="1238384"/>
                  <a:pt x="8059" y="1230325"/>
                  <a:pt x="18000" y="1230325"/>
                </a:cubicBezTo>
                <a:close/>
                <a:moveTo>
                  <a:pt x="18001" y="1028700"/>
                </a:moveTo>
                <a:lnTo>
                  <a:pt x="1937447" y="1028700"/>
                </a:lnTo>
                <a:cubicBezTo>
                  <a:pt x="1947388" y="1028700"/>
                  <a:pt x="1955447" y="1036759"/>
                  <a:pt x="1955447" y="1046700"/>
                </a:cubicBezTo>
                <a:cubicBezTo>
                  <a:pt x="1955447" y="1056641"/>
                  <a:pt x="1947388" y="1064700"/>
                  <a:pt x="1937447" y="1064700"/>
                </a:cubicBezTo>
                <a:lnTo>
                  <a:pt x="18001" y="1064700"/>
                </a:lnTo>
                <a:cubicBezTo>
                  <a:pt x="8060" y="1064700"/>
                  <a:pt x="1" y="1056641"/>
                  <a:pt x="1" y="1046700"/>
                </a:cubicBezTo>
                <a:cubicBezTo>
                  <a:pt x="1" y="1036759"/>
                  <a:pt x="8060" y="1028700"/>
                  <a:pt x="18001" y="1028700"/>
                </a:cubicBezTo>
                <a:close/>
                <a:moveTo>
                  <a:pt x="1516512" y="822960"/>
                </a:moveTo>
                <a:lnTo>
                  <a:pt x="1937446" y="822960"/>
                </a:lnTo>
                <a:cubicBezTo>
                  <a:pt x="1947387" y="822960"/>
                  <a:pt x="1955446" y="831019"/>
                  <a:pt x="1955446" y="840960"/>
                </a:cubicBezTo>
                <a:cubicBezTo>
                  <a:pt x="1955446" y="850901"/>
                  <a:pt x="1947387" y="858960"/>
                  <a:pt x="1937446" y="858960"/>
                </a:cubicBezTo>
                <a:lnTo>
                  <a:pt x="1516512" y="858960"/>
                </a:lnTo>
                <a:cubicBezTo>
                  <a:pt x="1506571" y="858960"/>
                  <a:pt x="1498512" y="850901"/>
                  <a:pt x="1498512" y="840960"/>
                </a:cubicBezTo>
                <a:cubicBezTo>
                  <a:pt x="1498512" y="831019"/>
                  <a:pt x="1506571" y="822960"/>
                  <a:pt x="1516512" y="822960"/>
                </a:cubicBezTo>
                <a:close/>
                <a:moveTo>
                  <a:pt x="1326965" y="822960"/>
                </a:moveTo>
                <a:cubicBezTo>
                  <a:pt x="1336906" y="822960"/>
                  <a:pt x="1344965" y="831019"/>
                  <a:pt x="1344965" y="840960"/>
                </a:cubicBezTo>
                <a:cubicBezTo>
                  <a:pt x="1344965" y="850901"/>
                  <a:pt x="1336906" y="858960"/>
                  <a:pt x="1326965" y="858960"/>
                </a:cubicBezTo>
                <a:cubicBezTo>
                  <a:pt x="1317024" y="858960"/>
                  <a:pt x="1308965" y="850901"/>
                  <a:pt x="1308965" y="840960"/>
                </a:cubicBezTo>
                <a:cubicBezTo>
                  <a:pt x="1308965" y="831019"/>
                  <a:pt x="1317024" y="822960"/>
                  <a:pt x="1326965" y="822960"/>
                </a:cubicBezTo>
                <a:close/>
                <a:moveTo>
                  <a:pt x="18000" y="822960"/>
                </a:moveTo>
                <a:lnTo>
                  <a:pt x="1213177" y="822960"/>
                </a:lnTo>
                <a:cubicBezTo>
                  <a:pt x="1223118" y="822960"/>
                  <a:pt x="1231177" y="831019"/>
                  <a:pt x="1231177" y="840960"/>
                </a:cubicBezTo>
                <a:cubicBezTo>
                  <a:pt x="1231177" y="850901"/>
                  <a:pt x="1223118" y="858960"/>
                  <a:pt x="1213177" y="858960"/>
                </a:cubicBezTo>
                <a:lnTo>
                  <a:pt x="18000" y="858960"/>
                </a:lnTo>
                <a:cubicBezTo>
                  <a:pt x="8059" y="858960"/>
                  <a:pt x="0" y="850901"/>
                  <a:pt x="0" y="840960"/>
                </a:cubicBezTo>
                <a:cubicBezTo>
                  <a:pt x="0" y="831019"/>
                  <a:pt x="8059" y="822960"/>
                  <a:pt x="18000" y="822960"/>
                </a:cubicBezTo>
                <a:close/>
                <a:moveTo>
                  <a:pt x="530180" y="617220"/>
                </a:moveTo>
                <a:lnTo>
                  <a:pt x="1937447" y="617220"/>
                </a:lnTo>
                <a:cubicBezTo>
                  <a:pt x="1947388" y="617220"/>
                  <a:pt x="1955447" y="625279"/>
                  <a:pt x="1955447" y="635220"/>
                </a:cubicBezTo>
                <a:cubicBezTo>
                  <a:pt x="1955447" y="645161"/>
                  <a:pt x="1947388" y="653220"/>
                  <a:pt x="1937447" y="653220"/>
                </a:cubicBezTo>
                <a:lnTo>
                  <a:pt x="530180" y="653220"/>
                </a:lnTo>
                <a:cubicBezTo>
                  <a:pt x="520239" y="653220"/>
                  <a:pt x="512180" y="645161"/>
                  <a:pt x="512180" y="635220"/>
                </a:cubicBezTo>
                <a:cubicBezTo>
                  <a:pt x="512180" y="625279"/>
                  <a:pt x="520239" y="617220"/>
                  <a:pt x="530180" y="617220"/>
                </a:cubicBezTo>
                <a:close/>
                <a:moveTo>
                  <a:pt x="330244" y="617220"/>
                </a:moveTo>
                <a:cubicBezTo>
                  <a:pt x="340185" y="617220"/>
                  <a:pt x="348244" y="625279"/>
                  <a:pt x="348244" y="635220"/>
                </a:cubicBezTo>
                <a:cubicBezTo>
                  <a:pt x="348244" y="645161"/>
                  <a:pt x="340185" y="653220"/>
                  <a:pt x="330244" y="653220"/>
                </a:cubicBezTo>
                <a:cubicBezTo>
                  <a:pt x="320303" y="653220"/>
                  <a:pt x="312244" y="645161"/>
                  <a:pt x="312244" y="635220"/>
                </a:cubicBezTo>
                <a:cubicBezTo>
                  <a:pt x="312244" y="625279"/>
                  <a:pt x="320303" y="617220"/>
                  <a:pt x="330244" y="617220"/>
                </a:cubicBezTo>
                <a:close/>
                <a:moveTo>
                  <a:pt x="18000" y="617220"/>
                </a:moveTo>
                <a:lnTo>
                  <a:pt x="206067" y="617220"/>
                </a:lnTo>
                <a:cubicBezTo>
                  <a:pt x="216008" y="617220"/>
                  <a:pt x="224067" y="625279"/>
                  <a:pt x="224067" y="635220"/>
                </a:cubicBezTo>
                <a:cubicBezTo>
                  <a:pt x="224067" y="645161"/>
                  <a:pt x="216008" y="653220"/>
                  <a:pt x="206067" y="653220"/>
                </a:cubicBezTo>
                <a:lnTo>
                  <a:pt x="18000" y="653220"/>
                </a:lnTo>
                <a:cubicBezTo>
                  <a:pt x="8059" y="653220"/>
                  <a:pt x="0" y="645161"/>
                  <a:pt x="0" y="635220"/>
                </a:cubicBezTo>
                <a:cubicBezTo>
                  <a:pt x="0" y="625279"/>
                  <a:pt x="8059" y="617220"/>
                  <a:pt x="18000" y="617220"/>
                </a:cubicBezTo>
                <a:close/>
                <a:moveTo>
                  <a:pt x="18001" y="411480"/>
                </a:moveTo>
                <a:lnTo>
                  <a:pt x="1937447" y="411480"/>
                </a:lnTo>
                <a:cubicBezTo>
                  <a:pt x="1947388" y="411480"/>
                  <a:pt x="1955447" y="419539"/>
                  <a:pt x="1955447" y="429480"/>
                </a:cubicBezTo>
                <a:cubicBezTo>
                  <a:pt x="1955447" y="439421"/>
                  <a:pt x="1947388" y="447480"/>
                  <a:pt x="1937447" y="447480"/>
                </a:cubicBezTo>
                <a:lnTo>
                  <a:pt x="18001" y="447480"/>
                </a:lnTo>
                <a:cubicBezTo>
                  <a:pt x="8060" y="447480"/>
                  <a:pt x="1" y="439421"/>
                  <a:pt x="1" y="429480"/>
                </a:cubicBezTo>
                <a:cubicBezTo>
                  <a:pt x="1" y="419539"/>
                  <a:pt x="8060" y="411480"/>
                  <a:pt x="18001" y="411480"/>
                </a:cubicBezTo>
                <a:close/>
                <a:moveTo>
                  <a:pt x="908091" y="205740"/>
                </a:moveTo>
                <a:lnTo>
                  <a:pt x="1937446" y="205740"/>
                </a:lnTo>
                <a:cubicBezTo>
                  <a:pt x="1947387" y="205740"/>
                  <a:pt x="1955446" y="213799"/>
                  <a:pt x="1955446" y="223740"/>
                </a:cubicBezTo>
                <a:cubicBezTo>
                  <a:pt x="1955446" y="233681"/>
                  <a:pt x="1947387" y="241740"/>
                  <a:pt x="1937446" y="241740"/>
                </a:cubicBezTo>
                <a:lnTo>
                  <a:pt x="908091" y="241740"/>
                </a:lnTo>
                <a:cubicBezTo>
                  <a:pt x="898150" y="241740"/>
                  <a:pt x="890091" y="233681"/>
                  <a:pt x="890091" y="223740"/>
                </a:cubicBezTo>
                <a:cubicBezTo>
                  <a:pt x="890091" y="213799"/>
                  <a:pt x="898150" y="205740"/>
                  <a:pt x="908091" y="205740"/>
                </a:cubicBezTo>
                <a:close/>
                <a:moveTo>
                  <a:pt x="704894" y="205740"/>
                </a:moveTo>
                <a:cubicBezTo>
                  <a:pt x="714835" y="205740"/>
                  <a:pt x="722894" y="213799"/>
                  <a:pt x="722894" y="223740"/>
                </a:cubicBezTo>
                <a:cubicBezTo>
                  <a:pt x="722894" y="233681"/>
                  <a:pt x="714835" y="241740"/>
                  <a:pt x="704894" y="241740"/>
                </a:cubicBezTo>
                <a:cubicBezTo>
                  <a:pt x="694953" y="241740"/>
                  <a:pt x="686894" y="233681"/>
                  <a:pt x="686894" y="223740"/>
                </a:cubicBezTo>
                <a:cubicBezTo>
                  <a:pt x="686894" y="213799"/>
                  <a:pt x="694953" y="205740"/>
                  <a:pt x="704894" y="205740"/>
                </a:cubicBezTo>
                <a:close/>
                <a:moveTo>
                  <a:pt x="18001" y="205740"/>
                </a:moveTo>
                <a:lnTo>
                  <a:pt x="577455" y="205740"/>
                </a:lnTo>
                <a:cubicBezTo>
                  <a:pt x="587396" y="205740"/>
                  <a:pt x="595455" y="213799"/>
                  <a:pt x="595455" y="223740"/>
                </a:cubicBezTo>
                <a:cubicBezTo>
                  <a:pt x="595455" y="233681"/>
                  <a:pt x="587396" y="241740"/>
                  <a:pt x="577455" y="241740"/>
                </a:cubicBezTo>
                <a:lnTo>
                  <a:pt x="18001" y="241740"/>
                </a:lnTo>
                <a:cubicBezTo>
                  <a:pt x="8060" y="241740"/>
                  <a:pt x="1" y="233681"/>
                  <a:pt x="1" y="223740"/>
                </a:cubicBezTo>
                <a:cubicBezTo>
                  <a:pt x="1" y="213799"/>
                  <a:pt x="8060" y="205740"/>
                  <a:pt x="18001" y="205740"/>
                </a:cubicBezTo>
                <a:close/>
                <a:moveTo>
                  <a:pt x="1479594" y="0"/>
                </a:moveTo>
                <a:lnTo>
                  <a:pt x="1937447" y="0"/>
                </a:lnTo>
                <a:cubicBezTo>
                  <a:pt x="1947388" y="0"/>
                  <a:pt x="1955447" y="8059"/>
                  <a:pt x="1955447" y="18000"/>
                </a:cubicBezTo>
                <a:cubicBezTo>
                  <a:pt x="1955447" y="27941"/>
                  <a:pt x="1947388" y="36000"/>
                  <a:pt x="1937447" y="36000"/>
                </a:cubicBezTo>
                <a:lnTo>
                  <a:pt x="1479594" y="36000"/>
                </a:lnTo>
                <a:cubicBezTo>
                  <a:pt x="1469653" y="36000"/>
                  <a:pt x="1461594" y="27941"/>
                  <a:pt x="1461594" y="18000"/>
                </a:cubicBezTo>
                <a:cubicBezTo>
                  <a:pt x="1461594" y="8059"/>
                  <a:pt x="1469653" y="0"/>
                  <a:pt x="1479594" y="0"/>
                </a:cubicBezTo>
                <a:close/>
                <a:moveTo>
                  <a:pt x="1278934" y="0"/>
                </a:moveTo>
                <a:cubicBezTo>
                  <a:pt x="1288875" y="0"/>
                  <a:pt x="1296934" y="8059"/>
                  <a:pt x="1296934" y="18000"/>
                </a:cubicBezTo>
                <a:cubicBezTo>
                  <a:pt x="1296934" y="27941"/>
                  <a:pt x="1288875" y="36000"/>
                  <a:pt x="1278934" y="36000"/>
                </a:cubicBezTo>
                <a:cubicBezTo>
                  <a:pt x="1268993" y="36000"/>
                  <a:pt x="1260934" y="27941"/>
                  <a:pt x="1260934" y="18000"/>
                </a:cubicBezTo>
                <a:cubicBezTo>
                  <a:pt x="1260934" y="8059"/>
                  <a:pt x="1268993" y="0"/>
                  <a:pt x="1278934" y="0"/>
                </a:cubicBezTo>
                <a:close/>
                <a:moveTo>
                  <a:pt x="18000" y="0"/>
                </a:moveTo>
                <a:lnTo>
                  <a:pt x="1154033" y="0"/>
                </a:lnTo>
                <a:cubicBezTo>
                  <a:pt x="1163974" y="0"/>
                  <a:pt x="1172033" y="8059"/>
                  <a:pt x="1172033" y="18000"/>
                </a:cubicBezTo>
                <a:cubicBezTo>
                  <a:pt x="1172033" y="27941"/>
                  <a:pt x="1163974" y="36000"/>
                  <a:pt x="1154033" y="36000"/>
                </a:cubicBezTo>
                <a:lnTo>
                  <a:pt x="18000" y="36000"/>
                </a:ln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3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A0EFBA2-7A5F-4EF8-8086-7F928F035455}"/>
              </a:ext>
            </a:extLst>
          </p:cNvPr>
          <p:cNvSpPr/>
          <p:nvPr/>
        </p:nvSpPr>
        <p:spPr>
          <a:xfrm rot="16200000">
            <a:off x="1017488" y="926491"/>
            <a:ext cx="2565588" cy="2596203"/>
          </a:xfrm>
          <a:custGeom>
            <a:avLst/>
            <a:gdLst>
              <a:gd name="connsiteX0" fmla="*/ 0 w 2520000"/>
              <a:gd name="connsiteY0" fmla="*/ 2520000 h 2520000"/>
              <a:gd name="connsiteX1" fmla="*/ 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  <a:gd name="connsiteX0" fmla="*/ 33866 w 2553866"/>
              <a:gd name="connsiteY0" fmla="*/ 2520000 h 2520000"/>
              <a:gd name="connsiteX1" fmla="*/ 33866 w 2553866"/>
              <a:gd name="connsiteY1" fmla="*/ 0 h 2520000"/>
              <a:gd name="connsiteX2" fmla="*/ 2553866 w 2553866"/>
              <a:gd name="connsiteY2" fmla="*/ 2520000 h 2520000"/>
              <a:gd name="connsiteX3" fmla="*/ 33866 w 2553866"/>
              <a:gd name="connsiteY3" fmla="*/ 2520000 h 2520000"/>
              <a:gd name="connsiteX0" fmla="*/ 44786 w 2564786"/>
              <a:gd name="connsiteY0" fmla="*/ 2520000 h 2520000"/>
              <a:gd name="connsiteX1" fmla="*/ 44786 w 2564786"/>
              <a:gd name="connsiteY1" fmla="*/ 0 h 2520000"/>
              <a:gd name="connsiteX2" fmla="*/ 2564786 w 2564786"/>
              <a:gd name="connsiteY2" fmla="*/ 2520000 h 2520000"/>
              <a:gd name="connsiteX3" fmla="*/ 44786 w 2564786"/>
              <a:gd name="connsiteY3" fmla="*/ 2520000 h 2520000"/>
              <a:gd name="connsiteX0" fmla="*/ 44786 w 2564786"/>
              <a:gd name="connsiteY0" fmla="*/ 2520000 h 2520000"/>
              <a:gd name="connsiteX1" fmla="*/ 44786 w 2564786"/>
              <a:gd name="connsiteY1" fmla="*/ 0 h 2520000"/>
              <a:gd name="connsiteX2" fmla="*/ 2564786 w 2564786"/>
              <a:gd name="connsiteY2" fmla="*/ 2520000 h 2520000"/>
              <a:gd name="connsiteX3" fmla="*/ 155493 w 2564786"/>
              <a:gd name="connsiteY3" fmla="*/ 2520000 h 2520000"/>
              <a:gd name="connsiteX4" fmla="*/ 44786 w 2564786"/>
              <a:gd name="connsiteY4" fmla="*/ 2520000 h 2520000"/>
              <a:gd name="connsiteX0" fmla="*/ 44786 w 2564786"/>
              <a:gd name="connsiteY0" fmla="*/ 2520000 h 2552173"/>
              <a:gd name="connsiteX1" fmla="*/ 44786 w 2564786"/>
              <a:gd name="connsiteY1" fmla="*/ 0 h 2552173"/>
              <a:gd name="connsiteX2" fmla="*/ 2564786 w 2564786"/>
              <a:gd name="connsiteY2" fmla="*/ 2520000 h 2552173"/>
              <a:gd name="connsiteX3" fmla="*/ 155493 w 2564786"/>
              <a:gd name="connsiteY3" fmla="*/ 2520000 h 2552173"/>
              <a:gd name="connsiteX4" fmla="*/ 44786 w 2564786"/>
              <a:gd name="connsiteY4" fmla="*/ 2520000 h 2552173"/>
              <a:gd name="connsiteX0" fmla="*/ 44786 w 2564786"/>
              <a:gd name="connsiteY0" fmla="*/ 2520000 h 2570521"/>
              <a:gd name="connsiteX1" fmla="*/ 44786 w 2564786"/>
              <a:gd name="connsiteY1" fmla="*/ 0 h 2570521"/>
              <a:gd name="connsiteX2" fmla="*/ 2564786 w 2564786"/>
              <a:gd name="connsiteY2" fmla="*/ 2520000 h 2570521"/>
              <a:gd name="connsiteX3" fmla="*/ 212643 w 2564786"/>
              <a:gd name="connsiteY3" fmla="*/ 2565723 h 2570521"/>
              <a:gd name="connsiteX4" fmla="*/ 44786 w 2564786"/>
              <a:gd name="connsiteY4" fmla="*/ 2520000 h 2570521"/>
              <a:gd name="connsiteX0" fmla="*/ 41608 w 2561608"/>
              <a:gd name="connsiteY0" fmla="*/ 2520000 h 2570521"/>
              <a:gd name="connsiteX1" fmla="*/ 41608 w 2561608"/>
              <a:gd name="connsiteY1" fmla="*/ 0 h 2570521"/>
              <a:gd name="connsiteX2" fmla="*/ 2561608 w 2561608"/>
              <a:gd name="connsiteY2" fmla="*/ 2520000 h 2570521"/>
              <a:gd name="connsiteX3" fmla="*/ 209465 w 2561608"/>
              <a:gd name="connsiteY3" fmla="*/ 2565723 h 2570521"/>
              <a:gd name="connsiteX4" fmla="*/ 41608 w 2561608"/>
              <a:gd name="connsiteY4" fmla="*/ 2520000 h 2570521"/>
              <a:gd name="connsiteX0" fmla="*/ 41608 w 2561608"/>
              <a:gd name="connsiteY0" fmla="*/ 2520000 h 2568844"/>
              <a:gd name="connsiteX1" fmla="*/ 41608 w 2561608"/>
              <a:gd name="connsiteY1" fmla="*/ 0 h 2568844"/>
              <a:gd name="connsiteX2" fmla="*/ 2561608 w 2561608"/>
              <a:gd name="connsiteY2" fmla="*/ 2520000 h 2568844"/>
              <a:gd name="connsiteX3" fmla="*/ 209465 w 2561608"/>
              <a:gd name="connsiteY3" fmla="*/ 2565723 h 2568844"/>
              <a:gd name="connsiteX4" fmla="*/ 41608 w 2561608"/>
              <a:gd name="connsiteY4" fmla="*/ 2520000 h 2568844"/>
              <a:gd name="connsiteX0" fmla="*/ 33896 w 2553896"/>
              <a:gd name="connsiteY0" fmla="*/ 2520000 h 2568844"/>
              <a:gd name="connsiteX1" fmla="*/ 33896 w 2553896"/>
              <a:gd name="connsiteY1" fmla="*/ 0 h 2568844"/>
              <a:gd name="connsiteX2" fmla="*/ 2553896 w 2553896"/>
              <a:gd name="connsiteY2" fmla="*/ 2520000 h 2568844"/>
              <a:gd name="connsiteX3" fmla="*/ 201753 w 2553896"/>
              <a:gd name="connsiteY3" fmla="*/ 2565723 h 2568844"/>
              <a:gd name="connsiteX4" fmla="*/ 33896 w 2553896"/>
              <a:gd name="connsiteY4" fmla="*/ 2520000 h 2568844"/>
              <a:gd name="connsiteX0" fmla="*/ 33896 w 2553896"/>
              <a:gd name="connsiteY0" fmla="*/ 2520000 h 2596203"/>
              <a:gd name="connsiteX1" fmla="*/ 33896 w 2553896"/>
              <a:gd name="connsiteY1" fmla="*/ 0 h 2596203"/>
              <a:gd name="connsiteX2" fmla="*/ 2553896 w 2553896"/>
              <a:gd name="connsiteY2" fmla="*/ 2520000 h 2596203"/>
              <a:gd name="connsiteX3" fmla="*/ 209373 w 2553896"/>
              <a:gd name="connsiteY3" fmla="*/ 2596203 h 2596203"/>
              <a:gd name="connsiteX4" fmla="*/ 33896 w 2553896"/>
              <a:gd name="connsiteY4" fmla="*/ 2520000 h 2596203"/>
              <a:gd name="connsiteX0" fmla="*/ 45588 w 2565588"/>
              <a:gd name="connsiteY0" fmla="*/ 2520000 h 2596203"/>
              <a:gd name="connsiteX1" fmla="*/ 45588 w 2565588"/>
              <a:gd name="connsiteY1" fmla="*/ 0 h 2596203"/>
              <a:gd name="connsiteX2" fmla="*/ 2565588 w 2565588"/>
              <a:gd name="connsiteY2" fmla="*/ 2520000 h 2596203"/>
              <a:gd name="connsiteX3" fmla="*/ 221065 w 2565588"/>
              <a:gd name="connsiteY3" fmla="*/ 2596203 h 2596203"/>
              <a:gd name="connsiteX4" fmla="*/ 45588 w 2565588"/>
              <a:gd name="connsiteY4" fmla="*/ 2520000 h 259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588" h="2596203">
                <a:moveTo>
                  <a:pt x="45588" y="2520000"/>
                </a:moveTo>
                <a:cubicBezTo>
                  <a:pt x="-32519" y="2408351"/>
                  <a:pt x="4948" y="306600"/>
                  <a:pt x="45588" y="0"/>
                </a:cubicBezTo>
                <a:lnTo>
                  <a:pt x="2565588" y="2520000"/>
                </a:lnTo>
                <a:lnTo>
                  <a:pt x="221065" y="2596203"/>
                </a:lnTo>
                <a:cubicBezTo>
                  <a:pt x="184163" y="2596203"/>
                  <a:pt x="101543" y="2586678"/>
                  <a:pt x="45588" y="2520000"/>
                </a:cubicBezTo>
                <a:close/>
              </a:path>
            </a:pathLst>
          </a:custGeom>
          <a:gradFill>
            <a:gsLst>
              <a:gs pos="13000">
                <a:srgbClr val="F57F7F"/>
              </a:gs>
              <a:gs pos="46000">
                <a:srgbClr val="F36161"/>
              </a:gs>
              <a:gs pos="57000">
                <a:srgbClr val="CB1717"/>
              </a:gs>
            </a:gsLst>
            <a:lin ang="2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67E80764-998C-4093-B1E1-2B1B35187883}"/>
              </a:ext>
            </a:extLst>
          </p:cNvPr>
          <p:cNvSpPr/>
          <p:nvPr/>
        </p:nvSpPr>
        <p:spPr>
          <a:xfrm rot="16200000" flipH="1">
            <a:off x="1258422" y="1111479"/>
            <a:ext cx="2169988" cy="2525518"/>
          </a:xfrm>
          <a:custGeom>
            <a:avLst/>
            <a:gdLst>
              <a:gd name="connsiteX0" fmla="*/ 0 w 2091398"/>
              <a:gd name="connsiteY0" fmla="*/ 2724913 h 2724913"/>
              <a:gd name="connsiteX1" fmla="*/ 0 w 2091398"/>
              <a:gd name="connsiteY1" fmla="*/ 0 h 2724913"/>
              <a:gd name="connsiteX2" fmla="*/ 2091398 w 2091398"/>
              <a:gd name="connsiteY2" fmla="*/ 2724913 h 2724913"/>
              <a:gd name="connsiteX3" fmla="*/ 0 w 2091398"/>
              <a:gd name="connsiteY3" fmla="*/ 2724913 h 2724913"/>
              <a:gd name="connsiteX0" fmla="*/ 3808 w 2095206"/>
              <a:gd name="connsiteY0" fmla="*/ 2462020 h 2462020"/>
              <a:gd name="connsiteX1" fmla="*/ 0 w 2095206"/>
              <a:gd name="connsiteY1" fmla="*/ 0 h 2462020"/>
              <a:gd name="connsiteX2" fmla="*/ 2095206 w 2095206"/>
              <a:gd name="connsiteY2" fmla="*/ 2462020 h 2462020"/>
              <a:gd name="connsiteX3" fmla="*/ 3808 w 2095206"/>
              <a:gd name="connsiteY3" fmla="*/ 2462020 h 2462020"/>
              <a:gd name="connsiteX0" fmla="*/ 3808 w 2095206"/>
              <a:gd name="connsiteY0" fmla="*/ 2462020 h 2462020"/>
              <a:gd name="connsiteX1" fmla="*/ 0 w 2095206"/>
              <a:gd name="connsiteY1" fmla="*/ 0 h 2462020"/>
              <a:gd name="connsiteX2" fmla="*/ 2095206 w 2095206"/>
              <a:gd name="connsiteY2" fmla="*/ 2462020 h 2462020"/>
              <a:gd name="connsiteX3" fmla="*/ 3808 w 2095206"/>
              <a:gd name="connsiteY3" fmla="*/ 2462020 h 2462020"/>
              <a:gd name="connsiteX0" fmla="*/ 27959 w 2119357"/>
              <a:gd name="connsiteY0" fmla="*/ 2462020 h 2462020"/>
              <a:gd name="connsiteX1" fmla="*/ 24151 w 2119357"/>
              <a:gd name="connsiteY1" fmla="*/ 0 h 2462020"/>
              <a:gd name="connsiteX2" fmla="*/ 2119357 w 2119357"/>
              <a:gd name="connsiteY2" fmla="*/ 2462020 h 2462020"/>
              <a:gd name="connsiteX3" fmla="*/ 27959 w 2119357"/>
              <a:gd name="connsiteY3" fmla="*/ 2462020 h 2462020"/>
              <a:gd name="connsiteX0" fmla="*/ 27959 w 2119357"/>
              <a:gd name="connsiteY0" fmla="*/ 2462020 h 2462432"/>
              <a:gd name="connsiteX1" fmla="*/ 24151 w 2119357"/>
              <a:gd name="connsiteY1" fmla="*/ 0 h 2462432"/>
              <a:gd name="connsiteX2" fmla="*/ 2119357 w 2119357"/>
              <a:gd name="connsiteY2" fmla="*/ 2462020 h 2462432"/>
              <a:gd name="connsiteX3" fmla="*/ 2055638 w 2119357"/>
              <a:gd name="connsiteY3" fmla="*/ 2462432 h 2462432"/>
              <a:gd name="connsiteX4" fmla="*/ 27959 w 2119357"/>
              <a:gd name="connsiteY4" fmla="*/ 2462020 h 2462432"/>
              <a:gd name="connsiteX0" fmla="*/ 27959 w 2114280"/>
              <a:gd name="connsiteY0" fmla="*/ 2462020 h 2462432"/>
              <a:gd name="connsiteX1" fmla="*/ 24151 w 2114280"/>
              <a:gd name="connsiteY1" fmla="*/ 0 h 2462432"/>
              <a:gd name="connsiteX2" fmla="*/ 2114280 w 2114280"/>
              <a:gd name="connsiteY2" fmla="*/ 2390902 h 2462432"/>
              <a:gd name="connsiteX3" fmla="*/ 2055638 w 2114280"/>
              <a:gd name="connsiteY3" fmla="*/ 2462432 h 2462432"/>
              <a:gd name="connsiteX4" fmla="*/ 27959 w 2114280"/>
              <a:gd name="connsiteY4" fmla="*/ 2462020 h 2462432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083800"/>
              <a:gd name="connsiteY0" fmla="*/ 2462020 h 2462020"/>
              <a:gd name="connsiteX1" fmla="*/ 24151 w 2083800"/>
              <a:gd name="connsiteY1" fmla="*/ 0 h 2462020"/>
              <a:gd name="connsiteX2" fmla="*/ 2083800 w 2083800"/>
              <a:gd name="connsiteY2" fmla="*/ 2415667 h 2462020"/>
              <a:gd name="connsiteX3" fmla="*/ 1976898 w 2083800"/>
              <a:gd name="connsiteY3" fmla="*/ 2444652 h 2462020"/>
              <a:gd name="connsiteX4" fmla="*/ 27959 w 2083800"/>
              <a:gd name="connsiteY4" fmla="*/ 2462020 h 2462020"/>
              <a:gd name="connsiteX0" fmla="*/ 27959 w 2084469"/>
              <a:gd name="connsiteY0" fmla="*/ 2462020 h 2462020"/>
              <a:gd name="connsiteX1" fmla="*/ 24151 w 2084469"/>
              <a:gd name="connsiteY1" fmla="*/ 0 h 2462020"/>
              <a:gd name="connsiteX2" fmla="*/ 2083800 w 2084469"/>
              <a:gd name="connsiteY2" fmla="*/ 2415667 h 2462020"/>
              <a:gd name="connsiteX3" fmla="*/ 1976898 w 2084469"/>
              <a:gd name="connsiteY3" fmla="*/ 2444652 h 2462020"/>
              <a:gd name="connsiteX4" fmla="*/ 27959 w 2084469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76898 w 2137146"/>
              <a:gd name="connsiteY3" fmla="*/ 2444652 h 2462020"/>
              <a:gd name="connsiteX4" fmla="*/ 27959 w 2137146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80708 w 2137146"/>
              <a:gd name="connsiteY3" fmla="*/ 2459892 h 2462020"/>
              <a:gd name="connsiteX4" fmla="*/ 27959 w 2137146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80708 w 2137146"/>
              <a:gd name="connsiteY3" fmla="*/ 2459892 h 2462020"/>
              <a:gd name="connsiteX4" fmla="*/ 27959 w 213714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5 w 2119372"/>
              <a:gd name="connsiteY0" fmla="*/ 2423920 h 2423920"/>
              <a:gd name="connsiteX1" fmla="*/ 102897 w 2119372"/>
              <a:gd name="connsiteY1" fmla="*/ 0 h 2423920"/>
              <a:gd name="connsiteX2" fmla="*/ 2119372 w 2119372"/>
              <a:gd name="connsiteY2" fmla="*/ 2344551 h 2423920"/>
              <a:gd name="connsiteX3" fmla="*/ 1952774 w 2119372"/>
              <a:gd name="connsiteY3" fmla="*/ 2421792 h 2423920"/>
              <a:gd name="connsiteX4" fmla="*/ 25 w 2119372"/>
              <a:gd name="connsiteY4" fmla="*/ 2423920 h 2423920"/>
              <a:gd name="connsiteX0" fmla="*/ 45054 w 2164401"/>
              <a:gd name="connsiteY0" fmla="*/ 2423920 h 2423920"/>
              <a:gd name="connsiteX1" fmla="*/ 147926 w 2164401"/>
              <a:gd name="connsiteY1" fmla="*/ 0 h 2423920"/>
              <a:gd name="connsiteX2" fmla="*/ 2164401 w 2164401"/>
              <a:gd name="connsiteY2" fmla="*/ 2344551 h 2423920"/>
              <a:gd name="connsiteX3" fmla="*/ 1997803 w 2164401"/>
              <a:gd name="connsiteY3" fmla="*/ 2421792 h 2423920"/>
              <a:gd name="connsiteX4" fmla="*/ 45054 w 2164401"/>
              <a:gd name="connsiteY4" fmla="*/ 2423920 h 2423920"/>
              <a:gd name="connsiteX0" fmla="*/ 109270 w 2228617"/>
              <a:gd name="connsiteY0" fmla="*/ 2423920 h 2423920"/>
              <a:gd name="connsiteX1" fmla="*/ 212142 w 2228617"/>
              <a:gd name="connsiteY1" fmla="*/ 0 h 2423920"/>
              <a:gd name="connsiteX2" fmla="*/ 2228617 w 2228617"/>
              <a:gd name="connsiteY2" fmla="*/ 2344551 h 2423920"/>
              <a:gd name="connsiteX3" fmla="*/ 2062019 w 2228617"/>
              <a:gd name="connsiteY3" fmla="*/ 2421792 h 2423920"/>
              <a:gd name="connsiteX4" fmla="*/ 109270 w 2228617"/>
              <a:gd name="connsiteY4" fmla="*/ 2423920 h 2423920"/>
              <a:gd name="connsiteX0" fmla="*/ 50641 w 2169988"/>
              <a:gd name="connsiteY0" fmla="*/ 2525518 h 2525518"/>
              <a:gd name="connsiteX1" fmla="*/ 255116 w 2169988"/>
              <a:gd name="connsiteY1" fmla="*/ 0 h 2525518"/>
              <a:gd name="connsiteX2" fmla="*/ 2169988 w 2169988"/>
              <a:gd name="connsiteY2" fmla="*/ 2446149 h 2525518"/>
              <a:gd name="connsiteX3" fmla="*/ 2003390 w 2169988"/>
              <a:gd name="connsiteY3" fmla="*/ 2523390 h 2525518"/>
              <a:gd name="connsiteX4" fmla="*/ 50641 w 2169988"/>
              <a:gd name="connsiteY4" fmla="*/ 2525518 h 252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988" h="2525518">
                <a:moveTo>
                  <a:pt x="50641" y="2525518"/>
                </a:moveTo>
                <a:cubicBezTo>
                  <a:pt x="49372" y="1704845"/>
                  <a:pt x="-151282" y="655577"/>
                  <a:pt x="255116" y="0"/>
                </a:cubicBezTo>
                <a:cubicBezTo>
                  <a:pt x="862078" y="927353"/>
                  <a:pt x="1311572" y="1744862"/>
                  <a:pt x="2169988" y="2446149"/>
                </a:cubicBezTo>
                <a:cubicBezTo>
                  <a:pt x="2125464" y="2489466"/>
                  <a:pt x="2130464" y="2500393"/>
                  <a:pt x="2003390" y="2523390"/>
                </a:cubicBezTo>
                <a:lnTo>
                  <a:pt x="50641" y="2525518"/>
                </a:lnTo>
                <a:close/>
              </a:path>
            </a:pathLst>
          </a:custGeom>
          <a:gradFill>
            <a:gsLst>
              <a:gs pos="57000">
                <a:srgbClr val="B48900"/>
              </a:gs>
              <a:gs pos="55000">
                <a:srgbClr val="F8D464"/>
              </a:gs>
              <a:gs pos="0">
                <a:srgbClr val="FFE38B"/>
              </a:gs>
            </a:gsLst>
            <a:lin ang="807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20CC2B3D-2C46-4FD9-8A51-AF61F0A886AD}"/>
              </a:ext>
            </a:extLst>
          </p:cNvPr>
          <p:cNvSpPr/>
          <p:nvPr/>
        </p:nvSpPr>
        <p:spPr>
          <a:xfrm rot="10800000">
            <a:off x="1067588" y="846529"/>
            <a:ext cx="2649622" cy="2542244"/>
          </a:xfrm>
          <a:custGeom>
            <a:avLst/>
            <a:gdLst>
              <a:gd name="connsiteX0" fmla="*/ 0 w 2520000"/>
              <a:gd name="connsiteY0" fmla="*/ 2520000 h 2520000"/>
              <a:gd name="connsiteX1" fmla="*/ 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  <a:gd name="connsiteX0" fmla="*/ 98213 w 2618213"/>
              <a:gd name="connsiteY0" fmla="*/ 2520000 h 2520000"/>
              <a:gd name="connsiteX1" fmla="*/ 98213 w 2618213"/>
              <a:gd name="connsiteY1" fmla="*/ 0 h 2520000"/>
              <a:gd name="connsiteX2" fmla="*/ 2618213 w 2618213"/>
              <a:gd name="connsiteY2" fmla="*/ 2520000 h 2520000"/>
              <a:gd name="connsiteX3" fmla="*/ 98213 w 2618213"/>
              <a:gd name="connsiteY3" fmla="*/ 2520000 h 2520000"/>
              <a:gd name="connsiteX0" fmla="*/ 138617 w 2658617"/>
              <a:gd name="connsiteY0" fmla="*/ 2520000 h 2520000"/>
              <a:gd name="connsiteX1" fmla="*/ 138617 w 2658617"/>
              <a:gd name="connsiteY1" fmla="*/ 0 h 2520000"/>
              <a:gd name="connsiteX2" fmla="*/ 2658617 w 2658617"/>
              <a:gd name="connsiteY2" fmla="*/ 2520000 h 2520000"/>
              <a:gd name="connsiteX3" fmla="*/ 138617 w 2658617"/>
              <a:gd name="connsiteY3" fmla="*/ 2520000 h 2520000"/>
              <a:gd name="connsiteX0" fmla="*/ 138617 w 2658617"/>
              <a:gd name="connsiteY0" fmla="*/ 2520000 h 2520000"/>
              <a:gd name="connsiteX1" fmla="*/ 138617 w 2658617"/>
              <a:gd name="connsiteY1" fmla="*/ 0 h 2520000"/>
              <a:gd name="connsiteX2" fmla="*/ 310067 w 2658617"/>
              <a:gd name="connsiteY2" fmla="*/ 185002 h 2520000"/>
              <a:gd name="connsiteX3" fmla="*/ 2658617 w 2658617"/>
              <a:gd name="connsiteY3" fmla="*/ 2520000 h 2520000"/>
              <a:gd name="connsiteX4" fmla="*/ 138617 w 2658617"/>
              <a:gd name="connsiteY4" fmla="*/ 2520000 h 2520000"/>
              <a:gd name="connsiteX0" fmla="*/ 110139 w 2630139"/>
              <a:gd name="connsiteY0" fmla="*/ 2550480 h 2550480"/>
              <a:gd name="connsiteX1" fmla="*/ 190149 w 2630139"/>
              <a:gd name="connsiteY1" fmla="*/ 0 h 2550480"/>
              <a:gd name="connsiteX2" fmla="*/ 281589 w 2630139"/>
              <a:gd name="connsiteY2" fmla="*/ 215482 h 2550480"/>
              <a:gd name="connsiteX3" fmla="*/ 2630139 w 2630139"/>
              <a:gd name="connsiteY3" fmla="*/ 2550480 h 2550480"/>
              <a:gd name="connsiteX4" fmla="*/ 110139 w 2630139"/>
              <a:gd name="connsiteY4" fmla="*/ 2550480 h 2550480"/>
              <a:gd name="connsiteX0" fmla="*/ 110139 w 2630139"/>
              <a:gd name="connsiteY0" fmla="*/ 2550480 h 2550480"/>
              <a:gd name="connsiteX1" fmla="*/ 190149 w 2630139"/>
              <a:gd name="connsiteY1" fmla="*/ 0 h 2550480"/>
              <a:gd name="connsiteX2" fmla="*/ 281589 w 2630139"/>
              <a:gd name="connsiteY2" fmla="*/ 215482 h 2550480"/>
              <a:gd name="connsiteX3" fmla="*/ 2630139 w 2630139"/>
              <a:gd name="connsiteY3" fmla="*/ 2550480 h 2550480"/>
              <a:gd name="connsiteX4" fmla="*/ 110139 w 2630139"/>
              <a:gd name="connsiteY4" fmla="*/ 2550480 h 2550480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7671 w 2656221"/>
              <a:gd name="connsiteY2" fmla="*/ 17928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7671 w 2656221"/>
              <a:gd name="connsiteY2" fmla="*/ 17928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4144 w 2654144"/>
              <a:gd name="connsiteY0" fmla="*/ 2534605 h 2534605"/>
              <a:gd name="connsiteX1" fmla="*/ 144939 w 2654144"/>
              <a:gd name="connsiteY1" fmla="*/ 0 h 2534605"/>
              <a:gd name="connsiteX2" fmla="*/ 297974 w 2654144"/>
              <a:gd name="connsiteY2" fmla="*/ 211037 h 2534605"/>
              <a:gd name="connsiteX3" fmla="*/ 2654144 w 2654144"/>
              <a:gd name="connsiteY3" fmla="*/ 2534605 h 2534605"/>
              <a:gd name="connsiteX4" fmla="*/ 134144 w 2654144"/>
              <a:gd name="connsiteY4" fmla="*/ 2534605 h 2534605"/>
              <a:gd name="connsiteX0" fmla="*/ 134144 w 2654144"/>
              <a:gd name="connsiteY0" fmla="*/ 2534605 h 2534605"/>
              <a:gd name="connsiteX1" fmla="*/ 144939 w 2654144"/>
              <a:gd name="connsiteY1" fmla="*/ 0 h 2534605"/>
              <a:gd name="connsiteX2" fmla="*/ 297974 w 2654144"/>
              <a:gd name="connsiteY2" fmla="*/ 211037 h 2534605"/>
              <a:gd name="connsiteX3" fmla="*/ 2654144 w 2654144"/>
              <a:gd name="connsiteY3" fmla="*/ 2534605 h 2534605"/>
              <a:gd name="connsiteX4" fmla="*/ 134144 w 2654144"/>
              <a:gd name="connsiteY4" fmla="*/ 2534605 h 2534605"/>
              <a:gd name="connsiteX0" fmla="*/ 138887 w 2658887"/>
              <a:gd name="connsiteY0" fmla="*/ 2542225 h 2542225"/>
              <a:gd name="connsiteX1" fmla="*/ 138252 w 2658887"/>
              <a:gd name="connsiteY1" fmla="*/ 0 h 2542225"/>
              <a:gd name="connsiteX2" fmla="*/ 302717 w 2658887"/>
              <a:gd name="connsiteY2" fmla="*/ 218657 h 2542225"/>
              <a:gd name="connsiteX3" fmla="*/ 2658887 w 2658887"/>
              <a:gd name="connsiteY3" fmla="*/ 2542225 h 2542225"/>
              <a:gd name="connsiteX4" fmla="*/ 138887 w 2658887"/>
              <a:gd name="connsiteY4" fmla="*/ 2542225 h 2542225"/>
              <a:gd name="connsiteX0" fmla="*/ 125487 w 2645487"/>
              <a:gd name="connsiteY0" fmla="*/ 2542225 h 2542225"/>
              <a:gd name="connsiteX1" fmla="*/ 124852 w 2645487"/>
              <a:gd name="connsiteY1" fmla="*/ 0 h 2542225"/>
              <a:gd name="connsiteX2" fmla="*/ 289317 w 2645487"/>
              <a:gd name="connsiteY2" fmla="*/ 218657 h 2542225"/>
              <a:gd name="connsiteX3" fmla="*/ 2645487 w 2645487"/>
              <a:gd name="connsiteY3" fmla="*/ 2542225 h 2542225"/>
              <a:gd name="connsiteX4" fmla="*/ 125487 w 2645487"/>
              <a:gd name="connsiteY4" fmla="*/ 2542225 h 2542225"/>
              <a:gd name="connsiteX0" fmla="*/ 125487 w 2645487"/>
              <a:gd name="connsiteY0" fmla="*/ 2542225 h 2542225"/>
              <a:gd name="connsiteX1" fmla="*/ 124852 w 2645487"/>
              <a:gd name="connsiteY1" fmla="*/ 0 h 2542225"/>
              <a:gd name="connsiteX2" fmla="*/ 289317 w 2645487"/>
              <a:gd name="connsiteY2" fmla="*/ 218657 h 2542225"/>
              <a:gd name="connsiteX3" fmla="*/ 2645487 w 2645487"/>
              <a:gd name="connsiteY3" fmla="*/ 2542225 h 2542225"/>
              <a:gd name="connsiteX4" fmla="*/ 125487 w 2645487"/>
              <a:gd name="connsiteY4" fmla="*/ 2542225 h 2542225"/>
              <a:gd name="connsiteX0" fmla="*/ 133253 w 2653253"/>
              <a:gd name="connsiteY0" fmla="*/ 2542225 h 2542225"/>
              <a:gd name="connsiteX1" fmla="*/ 132618 w 2653253"/>
              <a:gd name="connsiteY1" fmla="*/ 0 h 2542225"/>
              <a:gd name="connsiteX2" fmla="*/ 297083 w 2653253"/>
              <a:gd name="connsiteY2" fmla="*/ 218657 h 2542225"/>
              <a:gd name="connsiteX3" fmla="*/ 2653253 w 2653253"/>
              <a:gd name="connsiteY3" fmla="*/ 2542225 h 2542225"/>
              <a:gd name="connsiteX4" fmla="*/ 133253 w 2653253"/>
              <a:gd name="connsiteY4" fmla="*/ 2542225 h 2542225"/>
              <a:gd name="connsiteX0" fmla="*/ 133253 w 2653253"/>
              <a:gd name="connsiteY0" fmla="*/ 2542225 h 2542225"/>
              <a:gd name="connsiteX1" fmla="*/ 132618 w 2653253"/>
              <a:gd name="connsiteY1" fmla="*/ 0 h 2542225"/>
              <a:gd name="connsiteX2" fmla="*/ 297083 w 2653253"/>
              <a:gd name="connsiteY2" fmla="*/ 218657 h 2542225"/>
              <a:gd name="connsiteX3" fmla="*/ 2653253 w 2653253"/>
              <a:gd name="connsiteY3" fmla="*/ 2542225 h 2542225"/>
              <a:gd name="connsiteX4" fmla="*/ 133253 w 2653253"/>
              <a:gd name="connsiteY4" fmla="*/ 2542225 h 2542225"/>
              <a:gd name="connsiteX0" fmla="*/ 209905 w 2729905"/>
              <a:gd name="connsiteY0" fmla="*/ 2542225 h 2542244"/>
              <a:gd name="connsiteX1" fmla="*/ 209270 w 2729905"/>
              <a:gd name="connsiteY1" fmla="*/ 0 h 2542244"/>
              <a:gd name="connsiteX2" fmla="*/ 373735 w 2729905"/>
              <a:gd name="connsiteY2" fmla="*/ 218657 h 2542244"/>
              <a:gd name="connsiteX3" fmla="*/ 2729905 w 2729905"/>
              <a:gd name="connsiteY3" fmla="*/ 2542225 h 2542244"/>
              <a:gd name="connsiteX4" fmla="*/ 209905 w 2729905"/>
              <a:gd name="connsiteY4" fmla="*/ 2542225 h 2542244"/>
              <a:gd name="connsiteX0" fmla="*/ 266782 w 2649622"/>
              <a:gd name="connsiteY0" fmla="*/ 2542225 h 2542244"/>
              <a:gd name="connsiteX1" fmla="*/ 128987 w 2649622"/>
              <a:gd name="connsiteY1" fmla="*/ 0 h 2542244"/>
              <a:gd name="connsiteX2" fmla="*/ 293452 w 2649622"/>
              <a:gd name="connsiteY2" fmla="*/ 218657 h 2542244"/>
              <a:gd name="connsiteX3" fmla="*/ 2649622 w 2649622"/>
              <a:gd name="connsiteY3" fmla="*/ 2542225 h 2542244"/>
              <a:gd name="connsiteX4" fmla="*/ 266782 w 2649622"/>
              <a:gd name="connsiteY4" fmla="*/ 2542225 h 2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622" h="2542244">
                <a:moveTo>
                  <a:pt x="266782" y="2542225"/>
                </a:moveTo>
                <a:cubicBezTo>
                  <a:pt x="-133268" y="2549950"/>
                  <a:pt x="1352" y="241830"/>
                  <a:pt x="128987" y="0"/>
                </a:cubicBezTo>
                <a:cubicBezTo>
                  <a:pt x="211537" y="128977"/>
                  <a:pt x="199472" y="102380"/>
                  <a:pt x="293452" y="218657"/>
                </a:cubicBezTo>
                <a:cubicBezTo>
                  <a:pt x="1243942" y="1259880"/>
                  <a:pt x="1864232" y="1767702"/>
                  <a:pt x="2649622" y="2542225"/>
                </a:cubicBezTo>
                <a:lnTo>
                  <a:pt x="266782" y="2542225"/>
                </a:lnTo>
                <a:close/>
              </a:path>
            </a:pathLst>
          </a:custGeom>
          <a:gradFill>
            <a:gsLst>
              <a:gs pos="11000">
                <a:srgbClr val="0060A2"/>
              </a:gs>
              <a:gs pos="25000">
                <a:srgbClr val="0077C8"/>
              </a:gs>
              <a:gs pos="100000">
                <a:srgbClr val="0097F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FEC9EA9D-3606-4C09-89F7-3429FD060C04}"/>
              </a:ext>
            </a:extLst>
          </p:cNvPr>
          <p:cNvSpPr/>
          <p:nvPr/>
        </p:nvSpPr>
        <p:spPr>
          <a:xfrm>
            <a:off x="9386251" y="5225190"/>
            <a:ext cx="1955447" cy="1508065"/>
          </a:xfrm>
          <a:custGeom>
            <a:avLst/>
            <a:gdLst>
              <a:gd name="connsiteX0" fmla="*/ 926091 w 1955447"/>
              <a:gd name="connsiteY0" fmla="*/ 1436065 h 1508065"/>
              <a:gd name="connsiteX1" fmla="*/ 1919446 w 1955447"/>
              <a:gd name="connsiteY1" fmla="*/ 1436065 h 1508065"/>
              <a:gd name="connsiteX2" fmla="*/ 1955446 w 1955447"/>
              <a:gd name="connsiteY2" fmla="*/ 1472065 h 1508065"/>
              <a:gd name="connsiteX3" fmla="*/ 1919446 w 1955447"/>
              <a:gd name="connsiteY3" fmla="*/ 1508065 h 1508065"/>
              <a:gd name="connsiteX4" fmla="*/ 926091 w 1955447"/>
              <a:gd name="connsiteY4" fmla="*/ 1508065 h 1508065"/>
              <a:gd name="connsiteX5" fmla="*/ 890091 w 1955447"/>
              <a:gd name="connsiteY5" fmla="*/ 1472065 h 1508065"/>
              <a:gd name="connsiteX6" fmla="*/ 926091 w 1955447"/>
              <a:gd name="connsiteY6" fmla="*/ 1436065 h 1508065"/>
              <a:gd name="connsiteX7" fmla="*/ 741182 w 1955447"/>
              <a:gd name="connsiteY7" fmla="*/ 1436065 h 1508065"/>
              <a:gd name="connsiteX8" fmla="*/ 777182 w 1955447"/>
              <a:gd name="connsiteY8" fmla="*/ 1472065 h 1508065"/>
              <a:gd name="connsiteX9" fmla="*/ 741182 w 1955447"/>
              <a:gd name="connsiteY9" fmla="*/ 1508065 h 1508065"/>
              <a:gd name="connsiteX10" fmla="*/ 705182 w 1955447"/>
              <a:gd name="connsiteY10" fmla="*/ 1472065 h 1508065"/>
              <a:gd name="connsiteX11" fmla="*/ 741182 w 1955447"/>
              <a:gd name="connsiteY11" fmla="*/ 1436065 h 1508065"/>
              <a:gd name="connsiteX12" fmla="*/ 36001 w 1955447"/>
              <a:gd name="connsiteY12" fmla="*/ 1436065 h 1508065"/>
              <a:gd name="connsiteX13" fmla="*/ 559455 w 1955447"/>
              <a:gd name="connsiteY13" fmla="*/ 1436065 h 1508065"/>
              <a:gd name="connsiteX14" fmla="*/ 595455 w 1955447"/>
              <a:gd name="connsiteY14" fmla="*/ 1472065 h 1508065"/>
              <a:gd name="connsiteX15" fmla="*/ 559455 w 1955447"/>
              <a:gd name="connsiteY15" fmla="*/ 1508065 h 1508065"/>
              <a:gd name="connsiteX16" fmla="*/ 36001 w 1955447"/>
              <a:gd name="connsiteY16" fmla="*/ 1508065 h 1508065"/>
              <a:gd name="connsiteX17" fmla="*/ 1 w 1955447"/>
              <a:gd name="connsiteY17" fmla="*/ 1472065 h 1508065"/>
              <a:gd name="connsiteX18" fmla="*/ 36001 w 1955447"/>
              <a:gd name="connsiteY18" fmla="*/ 1436065 h 1508065"/>
              <a:gd name="connsiteX19" fmla="*/ 1497594 w 1955447"/>
              <a:gd name="connsiteY19" fmla="*/ 1230325 h 1508065"/>
              <a:gd name="connsiteX20" fmla="*/ 1919447 w 1955447"/>
              <a:gd name="connsiteY20" fmla="*/ 1230325 h 1508065"/>
              <a:gd name="connsiteX21" fmla="*/ 1955447 w 1955447"/>
              <a:gd name="connsiteY21" fmla="*/ 1266325 h 1508065"/>
              <a:gd name="connsiteX22" fmla="*/ 1919447 w 1955447"/>
              <a:gd name="connsiteY22" fmla="*/ 1302325 h 1508065"/>
              <a:gd name="connsiteX23" fmla="*/ 1497594 w 1955447"/>
              <a:gd name="connsiteY23" fmla="*/ 1302325 h 1508065"/>
              <a:gd name="connsiteX24" fmla="*/ 1461594 w 1955447"/>
              <a:gd name="connsiteY24" fmla="*/ 1266325 h 1508065"/>
              <a:gd name="connsiteX25" fmla="*/ 1497594 w 1955447"/>
              <a:gd name="connsiteY25" fmla="*/ 1230325 h 1508065"/>
              <a:gd name="connsiteX26" fmla="*/ 1315222 w 1955447"/>
              <a:gd name="connsiteY26" fmla="*/ 1230325 h 1508065"/>
              <a:gd name="connsiteX27" fmla="*/ 1351222 w 1955447"/>
              <a:gd name="connsiteY27" fmla="*/ 1266325 h 1508065"/>
              <a:gd name="connsiteX28" fmla="*/ 1315222 w 1955447"/>
              <a:gd name="connsiteY28" fmla="*/ 1302325 h 1508065"/>
              <a:gd name="connsiteX29" fmla="*/ 1279222 w 1955447"/>
              <a:gd name="connsiteY29" fmla="*/ 1266325 h 1508065"/>
              <a:gd name="connsiteX30" fmla="*/ 1315222 w 1955447"/>
              <a:gd name="connsiteY30" fmla="*/ 1230325 h 1508065"/>
              <a:gd name="connsiteX31" fmla="*/ 36000 w 1955447"/>
              <a:gd name="connsiteY31" fmla="*/ 1230325 h 1508065"/>
              <a:gd name="connsiteX32" fmla="*/ 1136033 w 1955447"/>
              <a:gd name="connsiteY32" fmla="*/ 1230325 h 1508065"/>
              <a:gd name="connsiteX33" fmla="*/ 1172033 w 1955447"/>
              <a:gd name="connsiteY33" fmla="*/ 1266325 h 1508065"/>
              <a:gd name="connsiteX34" fmla="*/ 1136033 w 1955447"/>
              <a:gd name="connsiteY34" fmla="*/ 1302325 h 1508065"/>
              <a:gd name="connsiteX35" fmla="*/ 36000 w 1955447"/>
              <a:gd name="connsiteY35" fmla="*/ 1302325 h 1508065"/>
              <a:gd name="connsiteX36" fmla="*/ 0 w 1955447"/>
              <a:gd name="connsiteY36" fmla="*/ 1266325 h 1508065"/>
              <a:gd name="connsiteX37" fmla="*/ 36000 w 1955447"/>
              <a:gd name="connsiteY37" fmla="*/ 1230325 h 1508065"/>
              <a:gd name="connsiteX38" fmla="*/ 36001 w 1955447"/>
              <a:gd name="connsiteY38" fmla="*/ 1028700 h 1508065"/>
              <a:gd name="connsiteX39" fmla="*/ 1919447 w 1955447"/>
              <a:gd name="connsiteY39" fmla="*/ 1028700 h 1508065"/>
              <a:gd name="connsiteX40" fmla="*/ 1955447 w 1955447"/>
              <a:gd name="connsiteY40" fmla="*/ 1064700 h 1508065"/>
              <a:gd name="connsiteX41" fmla="*/ 1919447 w 1955447"/>
              <a:gd name="connsiteY41" fmla="*/ 1100700 h 1508065"/>
              <a:gd name="connsiteX42" fmla="*/ 36001 w 1955447"/>
              <a:gd name="connsiteY42" fmla="*/ 1100700 h 1508065"/>
              <a:gd name="connsiteX43" fmla="*/ 1 w 1955447"/>
              <a:gd name="connsiteY43" fmla="*/ 1064700 h 1508065"/>
              <a:gd name="connsiteX44" fmla="*/ 36001 w 1955447"/>
              <a:gd name="connsiteY44" fmla="*/ 1028700 h 1508065"/>
              <a:gd name="connsiteX45" fmla="*/ 1534512 w 1955447"/>
              <a:gd name="connsiteY45" fmla="*/ 822960 h 1508065"/>
              <a:gd name="connsiteX46" fmla="*/ 1919446 w 1955447"/>
              <a:gd name="connsiteY46" fmla="*/ 822960 h 1508065"/>
              <a:gd name="connsiteX47" fmla="*/ 1955446 w 1955447"/>
              <a:gd name="connsiteY47" fmla="*/ 858960 h 1508065"/>
              <a:gd name="connsiteX48" fmla="*/ 1919446 w 1955447"/>
              <a:gd name="connsiteY48" fmla="*/ 894960 h 1508065"/>
              <a:gd name="connsiteX49" fmla="*/ 1534512 w 1955447"/>
              <a:gd name="connsiteY49" fmla="*/ 894960 h 1508065"/>
              <a:gd name="connsiteX50" fmla="*/ 1498512 w 1955447"/>
              <a:gd name="connsiteY50" fmla="*/ 858960 h 1508065"/>
              <a:gd name="connsiteX51" fmla="*/ 1534512 w 1955447"/>
              <a:gd name="connsiteY51" fmla="*/ 822960 h 1508065"/>
              <a:gd name="connsiteX52" fmla="*/ 1357157 w 1955447"/>
              <a:gd name="connsiteY52" fmla="*/ 822960 h 1508065"/>
              <a:gd name="connsiteX53" fmla="*/ 1393157 w 1955447"/>
              <a:gd name="connsiteY53" fmla="*/ 858960 h 1508065"/>
              <a:gd name="connsiteX54" fmla="*/ 1357157 w 1955447"/>
              <a:gd name="connsiteY54" fmla="*/ 894960 h 1508065"/>
              <a:gd name="connsiteX55" fmla="*/ 1321157 w 1955447"/>
              <a:gd name="connsiteY55" fmla="*/ 858960 h 1508065"/>
              <a:gd name="connsiteX56" fmla="*/ 1357157 w 1955447"/>
              <a:gd name="connsiteY56" fmla="*/ 822960 h 1508065"/>
              <a:gd name="connsiteX57" fmla="*/ 36000 w 1955447"/>
              <a:gd name="connsiteY57" fmla="*/ 822960 h 1508065"/>
              <a:gd name="connsiteX58" fmla="*/ 1195177 w 1955447"/>
              <a:gd name="connsiteY58" fmla="*/ 822960 h 1508065"/>
              <a:gd name="connsiteX59" fmla="*/ 1231177 w 1955447"/>
              <a:gd name="connsiteY59" fmla="*/ 858960 h 1508065"/>
              <a:gd name="connsiteX60" fmla="*/ 1195177 w 1955447"/>
              <a:gd name="connsiteY60" fmla="*/ 894960 h 1508065"/>
              <a:gd name="connsiteX61" fmla="*/ 36000 w 1955447"/>
              <a:gd name="connsiteY61" fmla="*/ 894960 h 1508065"/>
              <a:gd name="connsiteX62" fmla="*/ 0 w 1955447"/>
              <a:gd name="connsiteY62" fmla="*/ 858960 h 1508065"/>
              <a:gd name="connsiteX63" fmla="*/ 36000 w 1955447"/>
              <a:gd name="connsiteY63" fmla="*/ 822960 h 1508065"/>
              <a:gd name="connsiteX64" fmla="*/ 548180 w 1955447"/>
              <a:gd name="connsiteY64" fmla="*/ 617220 h 1508065"/>
              <a:gd name="connsiteX65" fmla="*/ 1919447 w 1955447"/>
              <a:gd name="connsiteY65" fmla="*/ 617220 h 1508065"/>
              <a:gd name="connsiteX66" fmla="*/ 1955447 w 1955447"/>
              <a:gd name="connsiteY66" fmla="*/ 653220 h 1508065"/>
              <a:gd name="connsiteX67" fmla="*/ 1919447 w 1955447"/>
              <a:gd name="connsiteY67" fmla="*/ 689220 h 1508065"/>
              <a:gd name="connsiteX68" fmla="*/ 548180 w 1955447"/>
              <a:gd name="connsiteY68" fmla="*/ 689220 h 1508065"/>
              <a:gd name="connsiteX69" fmla="*/ 512180 w 1955447"/>
              <a:gd name="connsiteY69" fmla="*/ 653220 h 1508065"/>
              <a:gd name="connsiteX70" fmla="*/ 548180 w 1955447"/>
              <a:gd name="connsiteY70" fmla="*/ 617220 h 1508065"/>
              <a:gd name="connsiteX71" fmla="*/ 360436 w 1955447"/>
              <a:gd name="connsiteY71" fmla="*/ 617220 h 1508065"/>
              <a:gd name="connsiteX72" fmla="*/ 396436 w 1955447"/>
              <a:gd name="connsiteY72" fmla="*/ 653220 h 1508065"/>
              <a:gd name="connsiteX73" fmla="*/ 360436 w 1955447"/>
              <a:gd name="connsiteY73" fmla="*/ 689220 h 1508065"/>
              <a:gd name="connsiteX74" fmla="*/ 324436 w 1955447"/>
              <a:gd name="connsiteY74" fmla="*/ 653220 h 1508065"/>
              <a:gd name="connsiteX75" fmla="*/ 360436 w 1955447"/>
              <a:gd name="connsiteY75" fmla="*/ 617220 h 1508065"/>
              <a:gd name="connsiteX76" fmla="*/ 36000 w 1955447"/>
              <a:gd name="connsiteY76" fmla="*/ 617220 h 1508065"/>
              <a:gd name="connsiteX77" fmla="*/ 188067 w 1955447"/>
              <a:gd name="connsiteY77" fmla="*/ 617220 h 1508065"/>
              <a:gd name="connsiteX78" fmla="*/ 224067 w 1955447"/>
              <a:gd name="connsiteY78" fmla="*/ 653220 h 1508065"/>
              <a:gd name="connsiteX79" fmla="*/ 188067 w 1955447"/>
              <a:gd name="connsiteY79" fmla="*/ 689220 h 1508065"/>
              <a:gd name="connsiteX80" fmla="*/ 36000 w 1955447"/>
              <a:gd name="connsiteY80" fmla="*/ 689220 h 1508065"/>
              <a:gd name="connsiteX81" fmla="*/ 0 w 1955447"/>
              <a:gd name="connsiteY81" fmla="*/ 653220 h 1508065"/>
              <a:gd name="connsiteX82" fmla="*/ 36000 w 1955447"/>
              <a:gd name="connsiteY82" fmla="*/ 617220 h 1508065"/>
              <a:gd name="connsiteX83" fmla="*/ 36001 w 1955447"/>
              <a:gd name="connsiteY83" fmla="*/ 411480 h 1508065"/>
              <a:gd name="connsiteX84" fmla="*/ 1919447 w 1955447"/>
              <a:gd name="connsiteY84" fmla="*/ 411480 h 1508065"/>
              <a:gd name="connsiteX85" fmla="*/ 1955447 w 1955447"/>
              <a:gd name="connsiteY85" fmla="*/ 447480 h 1508065"/>
              <a:gd name="connsiteX86" fmla="*/ 1919447 w 1955447"/>
              <a:gd name="connsiteY86" fmla="*/ 483480 h 1508065"/>
              <a:gd name="connsiteX87" fmla="*/ 36001 w 1955447"/>
              <a:gd name="connsiteY87" fmla="*/ 483480 h 1508065"/>
              <a:gd name="connsiteX88" fmla="*/ 1 w 1955447"/>
              <a:gd name="connsiteY88" fmla="*/ 447480 h 1508065"/>
              <a:gd name="connsiteX89" fmla="*/ 36001 w 1955447"/>
              <a:gd name="connsiteY89" fmla="*/ 411480 h 1508065"/>
              <a:gd name="connsiteX90" fmla="*/ 926091 w 1955447"/>
              <a:gd name="connsiteY90" fmla="*/ 205740 h 1508065"/>
              <a:gd name="connsiteX91" fmla="*/ 1919446 w 1955447"/>
              <a:gd name="connsiteY91" fmla="*/ 205740 h 1508065"/>
              <a:gd name="connsiteX92" fmla="*/ 1955446 w 1955447"/>
              <a:gd name="connsiteY92" fmla="*/ 241740 h 1508065"/>
              <a:gd name="connsiteX93" fmla="*/ 1919446 w 1955447"/>
              <a:gd name="connsiteY93" fmla="*/ 277740 h 1508065"/>
              <a:gd name="connsiteX94" fmla="*/ 926091 w 1955447"/>
              <a:gd name="connsiteY94" fmla="*/ 277740 h 1508065"/>
              <a:gd name="connsiteX95" fmla="*/ 890091 w 1955447"/>
              <a:gd name="connsiteY95" fmla="*/ 241740 h 1508065"/>
              <a:gd name="connsiteX96" fmla="*/ 926091 w 1955447"/>
              <a:gd name="connsiteY96" fmla="*/ 205740 h 1508065"/>
              <a:gd name="connsiteX97" fmla="*/ 735086 w 1955447"/>
              <a:gd name="connsiteY97" fmla="*/ 205740 h 1508065"/>
              <a:gd name="connsiteX98" fmla="*/ 771086 w 1955447"/>
              <a:gd name="connsiteY98" fmla="*/ 241740 h 1508065"/>
              <a:gd name="connsiteX99" fmla="*/ 735086 w 1955447"/>
              <a:gd name="connsiteY99" fmla="*/ 277740 h 1508065"/>
              <a:gd name="connsiteX100" fmla="*/ 699086 w 1955447"/>
              <a:gd name="connsiteY100" fmla="*/ 241740 h 1508065"/>
              <a:gd name="connsiteX101" fmla="*/ 735086 w 1955447"/>
              <a:gd name="connsiteY101" fmla="*/ 205740 h 1508065"/>
              <a:gd name="connsiteX102" fmla="*/ 36001 w 1955447"/>
              <a:gd name="connsiteY102" fmla="*/ 205740 h 1508065"/>
              <a:gd name="connsiteX103" fmla="*/ 559455 w 1955447"/>
              <a:gd name="connsiteY103" fmla="*/ 205740 h 1508065"/>
              <a:gd name="connsiteX104" fmla="*/ 595455 w 1955447"/>
              <a:gd name="connsiteY104" fmla="*/ 241740 h 1508065"/>
              <a:gd name="connsiteX105" fmla="*/ 559455 w 1955447"/>
              <a:gd name="connsiteY105" fmla="*/ 277740 h 1508065"/>
              <a:gd name="connsiteX106" fmla="*/ 36001 w 1955447"/>
              <a:gd name="connsiteY106" fmla="*/ 277740 h 1508065"/>
              <a:gd name="connsiteX107" fmla="*/ 1 w 1955447"/>
              <a:gd name="connsiteY107" fmla="*/ 241740 h 1508065"/>
              <a:gd name="connsiteX108" fmla="*/ 36001 w 1955447"/>
              <a:gd name="connsiteY108" fmla="*/ 205740 h 1508065"/>
              <a:gd name="connsiteX109" fmla="*/ 1497594 w 1955447"/>
              <a:gd name="connsiteY109" fmla="*/ 0 h 1508065"/>
              <a:gd name="connsiteX110" fmla="*/ 1919447 w 1955447"/>
              <a:gd name="connsiteY110" fmla="*/ 0 h 1508065"/>
              <a:gd name="connsiteX111" fmla="*/ 1955447 w 1955447"/>
              <a:gd name="connsiteY111" fmla="*/ 36000 h 1508065"/>
              <a:gd name="connsiteX112" fmla="*/ 1919447 w 1955447"/>
              <a:gd name="connsiteY112" fmla="*/ 72000 h 1508065"/>
              <a:gd name="connsiteX113" fmla="*/ 1497594 w 1955447"/>
              <a:gd name="connsiteY113" fmla="*/ 72000 h 1508065"/>
              <a:gd name="connsiteX114" fmla="*/ 1461594 w 1955447"/>
              <a:gd name="connsiteY114" fmla="*/ 36000 h 1508065"/>
              <a:gd name="connsiteX115" fmla="*/ 1497594 w 1955447"/>
              <a:gd name="connsiteY115" fmla="*/ 0 h 1508065"/>
              <a:gd name="connsiteX116" fmla="*/ 1315222 w 1955447"/>
              <a:gd name="connsiteY116" fmla="*/ 0 h 1508065"/>
              <a:gd name="connsiteX117" fmla="*/ 1351222 w 1955447"/>
              <a:gd name="connsiteY117" fmla="*/ 36000 h 1508065"/>
              <a:gd name="connsiteX118" fmla="*/ 1315222 w 1955447"/>
              <a:gd name="connsiteY118" fmla="*/ 72000 h 1508065"/>
              <a:gd name="connsiteX119" fmla="*/ 1279222 w 1955447"/>
              <a:gd name="connsiteY119" fmla="*/ 36000 h 1508065"/>
              <a:gd name="connsiteX120" fmla="*/ 1315222 w 1955447"/>
              <a:gd name="connsiteY120" fmla="*/ 0 h 1508065"/>
              <a:gd name="connsiteX121" fmla="*/ 36000 w 1955447"/>
              <a:gd name="connsiteY121" fmla="*/ 0 h 1508065"/>
              <a:gd name="connsiteX122" fmla="*/ 1136033 w 1955447"/>
              <a:gd name="connsiteY122" fmla="*/ 0 h 1508065"/>
              <a:gd name="connsiteX123" fmla="*/ 1172033 w 1955447"/>
              <a:gd name="connsiteY123" fmla="*/ 36000 h 1508065"/>
              <a:gd name="connsiteX124" fmla="*/ 1136033 w 1955447"/>
              <a:gd name="connsiteY124" fmla="*/ 72000 h 1508065"/>
              <a:gd name="connsiteX125" fmla="*/ 36000 w 1955447"/>
              <a:gd name="connsiteY125" fmla="*/ 72000 h 1508065"/>
              <a:gd name="connsiteX126" fmla="*/ 0 w 1955447"/>
              <a:gd name="connsiteY126" fmla="*/ 36000 h 1508065"/>
              <a:gd name="connsiteX127" fmla="*/ 36000 w 1955447"/>
              <a:gd name="connsiteY127" fmla="*/ 0 h 15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955447" h="1508065">
                <a:moveTo>
                  <a:pt x="926091" y="1436065"/>
                </a:moveTo>
                <a:lnTo>
                  <a:pt x="1919446" y="1436065"/>
                </a:lnTo>
                <a:cubicBezTo>
                  <a:pt x="1939328" y="1436065"/>
                  <a:pt x="1955446" y="1452183"/>
                  <a:pt x="1955446" y="1472065"/>
                </a:cubicBezTo>
                <a:cubicBezTo>
                  <a:pt x="1955446" y="1491947"/>
                  <a:pt x="1939328" y="1508065"/>
                  <a:pt x="1919446" y="1508065"/>
                </a:cubicBezTo>
                <a:lnTo>
                  <a:pt x="926091" y="1508065"/>
                </a:lnTo>
                <a:cubicBezTo>
                  <a:pt x="906209" y="1508065"/>
                  <a:pt x="890091" y="1491947"/>
                  <a:pt x="890091" y="1472065"/>
                </a:cubicBezTo>
                <a:cubicBezTo>
                  <a:pt x="890091" y="1452183"/>
                  <a:pt x="906209" y="1436065"/>
                  <a:pt x="926091" y="1436065"/>
                </a:cubicBezTo>
                <a:close/>
                <a:moveTo>
                  <a:pt x="741182" y="1436065"/>
                </a:moveTo>
                <a:cubicBezTo>
                  <a:pt x="761064" y="1436065"/>
                  <a:pt x="777182" y="1452183"/>
                  <a:pt x="777182" y="1472065"/>
                </a:cubicBezTo>
                <a:cubicBezTo>
                  <a:pt x="777182" y="1491947"/>
                  <a:pt x="761064" y="1508065"/>
                  <a:pt x="741182" y="1508065"/>
                </a:cubicBezTo>
                <a:cubicBezTo>
                  <a:pt x="721300" y="1508065"/>
                  <a:pt x="705182" y="1491947"/>
                  <a:pt x="705182" y="1472065"/>
                </a:cubicBezTo>
                <a:cubicBezTo>
                  <a:pt x="705182" y="1452183"/>
                  <a:pt x="721300" y="1436065"/>
                  <a:pt x="741182" y="1436065"/>
                </a:cubicBezTo>
                <a:close/>
                <a:moveTo>
                  <a:pt x="36001" y="1436065"/>
                </a:moveTo>
                <a:lnTo>
                  <a:pt x="559455" y="1436065"/>
                </a:lnTo>
                <a:cubicBezTo>
                  <a:pt x="579337" y="1436065"/>
                  <a:pt x="595455" y="1452183"/>
                  <a:pt x="595455" y="1472065"/>
                </a:cubicBezTo>
                <a:cubicBezTo>
                  <a:pt x="595455" y="1491947"/>
                  <a:pt x="579337" y="1508065"/>
                  <a:pt x="559455" y="1508065"/>
                </a:cubicBezTo>
                <a:lnTo>
                  <a:pt x="36001" y="1508065"/>
                </a:lnTo>
                <a:cubicBezTo>
                  <a:pt x="16119" y="1508065"/>
                  <a:pt x="1" y="1491947"/>
                  <a:pt x="1" y="1472065"/>
                </a:cubicBezTo>
                <a:cubicBezTo>
                  <a:pt x="1" y="1452183"/>
                  <a:pt x="16119" y="1436065"/>
                  <a:pt x="36001" y="1436065"/>
                </a:cubicBezTo>
                <a:close/>
                <a:moveTo>
                  <a:pt x="1497594" y="1230325"/>
                </a:moveTo>
                <a:lnTo>
                  <a:pt x="1919447" y="1230325"/>
                </a:lnTo>
                <a:cubicBezTo>
                  <a:pt x="1939329" y="1230325"/>
                  <a:pt x="1955447" y="1246443"/>
                  <a:pt x="1955447" y="1266325"/>
                </a:cubicBezTo>
                <a:cubicBezTo>
                  <a:pt x="1955447" y="1286207"/>
                  <a:pt x="1939329" y="1302325"/>
                  <a:pt x="1919447" y="1302325"/>
                </a:cubicBezTo>
                <a:lnTo>
                  <a:pt x="1497594" y="1302325"/>
                </a:lnTo>
                <a:cubicBezTo>
                  <a:pt x="1477712" y="1302325"/>
                  <a:pt x="1461594" y="1286207"/>
                  <a:pt x="1461594" y="1266325"/>
                </a:cubicBezTo>
                <a:cubicBezTo>
                  <a:pt x="1461594" y="1246443"/>
                  <a:pt x="1477712" y="1230325"/>
                  <a:pt x="1497594" y="1230325"/>
                </a:cubicBezTo>
                <a:close/>
                <a:moveTo>
                  <a:pt x="1315222" y="1230325"/>
                </a:moveTo>
                <a:cubicBezTo>
                  <a:pt x="1335104" y="1230325"/>
                  <a:pt x="1351222" y="1246443"/>
                  <a:pt x="1351222" y="1266325"/>
                </a:cubicBezTo>
                <a:cubicBezTo>
                  <a:pt x="1351222" y="1286207"/>
                  <a:pt x="1335104" y="1302325"/>
                  <a:pt x="1315222" y="1302325"/>
                </a:cubicBezTo>
                <a:cubicBezTo>
                  <a:pt x="1295340" y="1302325"/>
                  <a:pt x="1279222" y="1286207"/>
                  <a:pt x="1279222" y="1266325"/>
                </a:cubicBezTo>
                <a:cubicBezTo>
                  <a:pt x="1279222" y="1246443"/>
                  <a:pt x="1295340" y="1230325"/>
                  <a:pt x="1315222" y="1230325"/>
                </a:cubicBezTo>
                <a:close/>
                <a:moveTo>
                  <a:pt x="36000" y="1230325"/>
                </a:moveTo>
                <a:lnTo>
                  <a:pt x="1136033" y="1230325"/>
                </a:lnTo>
                <a:cubicBezTo>
                  <a:pt x="1155915" y="1230325"/>
                  <a:pt x="1172033" y="1246443"/>
                  <a:pt x="1172033" y="1266325"/>
                </a:cubicBezTo>
                <a:cubicBezTo>
                  <a:pt x="1172033" y="1286207"/>
                  <a:pt x="1155915" y="1302325"/>
                  <a:pt x="1136033" y="1302325"/>
                </a:cubicBezTo>
                <a:lnTo>
                  <a:pt x="36000" y="1302325"/>
                </a:lnTo>
                <a:cubicBezTo>
                  <a:pt x="16118" y="1302325"/>
                  <a:pt x="0" y="1286207"/>
                  <a:pt x="0" y="1266325"/>
                </a:cubicBezTo>
                <a:cubicBezTo>
                  <a:pt x="0" y="1246443"/>
                  <a:pt x="16118" y="1230325"/>
                  <a:pt x="36000" y="1230325"/>
                </a:cubicBezTo>
                <a:close/>
                <a:moveTo>
                  <a:pt x="36001" y="1028700"/>
                </a:moveTo>
                <a:lnTo>
                  <a:pt x="1919447" y="1028700"/>
                </a:lnTo>
                <a:cubicBezTo>
                  <a:pt x="1939329" y="1028700"/>
                  <a:pt x="1955447" y="1044818"/>
                  <a:pt x="1955447" y="1064700"/>
                </a:cubicBezTo>
                <a:cubicBezTo>
                  <a:pt x="1955447" y="1084582"/>
                  <a:pt x="1939329" y="1100700"/>
                  <a:pt x="1919447" y="1100700"/>
                </a:cubicBezTo>
                <a:lnTo>
                  <a:pt x="36001" y="1100700"/>
                </a:lnTo>
                <a:cubicBezTo>
                  <a:pt x="16119" y="1100700"/>
                  <a:pt x="1" y="1084582"/>
                  <a:pt x="1" y="1064700"/>
                </a:cubicBezTo>
                <a:cubicBezTo>
                  <a:pt x="1" y="1044818"/>
                  <a:pt x="16119" y="1028700"/>
                  <a:pt x="36001" y="1028700"/>
                </a:cubicBezTo>
                <a:close/>
                <a:moveTo>
                  <a:pt x="1534512" y="822960"/>
                </a:moveTo>
                <a:lnTo>
                  <a:pt x="1919446" y="822960"/>
                </a:lnTo>
                <a:cubicBezTo>
                  <a:pt x="1939328" y="822960"/>
                  <a:pt x="1955446" y="839078"/>
                  <a:pt x="1955446" y="858960"/>
                </a:cubicBezTo>
                <a:cubicBezTo>
                  <a:pt x="1955446" y="878842"/>
                  <a:pt x="1939328" y="894960"/>
                  <a:pt x="1919446" y="894960"/>
                </a:cubicBezTo>
                <a:lnTo>
                  <a:pt x="1534512" y="894960"/>
                </a:lnTo>
                <a:cubicBezTo>
                  <a:pt x="1514630" y="894960"/>
                  <a:pt x="1498512" y="878842"/>
                  <a:pt x="1498512" y="858960"/>
                </a:cubicBezTo>
                <a:cubicBezTo>
                  <a:pt x="1498512" y="839078"/>
                  <a:pt x="1514630" y="822960"/>
                  <a:pt x="1534512" y="822960"/>
                </a:cubicBezTo>
                <a:close/>
                <a:moveTo>
                  <a:pt x="1357157" y="822960"/>
                </a:moveTo>
                <a:cubicBezTo>
                  <a:pt x="1377039" y="822960"/>
                  <a:pt x="1393157" y="839078"/>
                  <a:pt x="1393157" y="858960"/>
                </a:cubicBezTo>
                <a:cubicBezTo>
                  <a:pt x="1393157" y="878842"/>
                  <a:pt x="1377039" y="894960"/>
                  <a:pt x="1357157" y="894960"/>
                </a:cubicBezTo>
                <a:cubicBezTo>
                  <a:pt x="1337275" y="894960"/>
                  <a:pt x="1321157" y="878842"/>
                  <a:pt x="1321157" y="858960"/>
                </a:cubicBezTo>
                <a:cubicBezTo>
                  <a:pt x="1321157" y="839078"/>
                  <a:pt x="1337275" y="822960"/>
                  <a:pt x="1357157" y="822960"/>
                </a:cubicBezTo>
                <a:close/>
                <a:moveTo>
                  <a:pt x="36000" y="822960"/>
                </a:moveTo>
                <a:lnTo>
                  <a:pt x="1195177" y="822960"/>
                </a:lnTo>
                <a:cubicBezTo>
                  <a:pt x="1215059" y="822960"/>
                  <a:pt x="1231177" y="839078"/>
                  <a:pt x="1231177" y="858960"/>
                </a:cubicBezTo>
                <a:cubicBezTo>
                  <a:pt x="1231177" y="878842"/>
                  <a:pt x="1215059" y="894960"/>
                  <a:pt x="1195177" y="894960"/>
                </a:cubicBezTo>
                <a:lnTo>
                  <a:pt x="36000" y="894960"/>
                </a:lnTo>
                <a:cubicBezTo>
                  <a:pt x="16118" y="894960"/>
                  <a:pt x="0" y="878842"/>
                  <a:pt x="0" y="858960"/>
                </a:cubicBezTo>
                <a:cubicBezTo>
                  <a:pt x="0" y="839078"/>
                  <a:pt x="16118" y="822960"/>
                  <a:pt x="36000" y="822960"/>
                </a:cubicBezTo>
                <a:close/>
                <a:moveTo>
                  <a:pt x="548180" y="617220"/>
                </a:moveTo>
                <a:lnTo>
                  <a:pt x="1919447" y="617220"/>
                </a:lnTo>
                <a:cubicBezTo>
                  <a:pt x="1939329" y="617220"/>
                  <a:pt x="1955447" y="633338"/>
                  <a:pt x="1955447" y="653220"/>
                </a:cubicBezTo>
                <a:cubicBezTo>
                  <a:pt x="1955447" y="673102"/>
                  <a:pt x="1939329" y="689220"/>
                  <a:pt x="1919447" y="689220"/>
                </a:cubicBezTo>
                <a:lnTo>
                  <a:pt x="548180" y="689220"/>
                </a:lnTo>
                <a:cubicBezTo>
                  <a:pt x="528298" y="689220"/>
                  <a:pt x="512180" y="673102"/>
                  <a:pt x="512180" y="653220"/>
                </a:cubicBezTo>
                <a:cubicBezTo>
                  <a:pt x="512180" y="633338"/>
                  <a:pt x="528298" y="617220"/>
                  <a:pt x="548180" y="617220"/>
                </a:cubicBezTo>
                <a:close/>
                <a:moveTo>
                  <a:pt x="360436" y="617220"/>
                </a:moveTo>
                <a:cubicBezTo>
                  <a:pt x="380318" y="617220"/>
                  <a:pt x="396436" y="633338"/>
                  <a:pt x="396436" y="653220"/>
                </a:cubicBezTo>
                <a:cubicBezTo>
                  <a:pt x="396436" y="673102"/>
                  <a:pt x="380318" y="689220"/>
                  <a:pt x="360436" y="689220"/>
                </a:cubicBezTo>
                <a:cubicBezTo>
                  <a:pt x="340554" y="689220"/>
                  <a:pt x="324436" y="673102"/>
                  <a:pt x="324436" y="653220"/>
                </a:cubicBezTo>
                <a:cubicBezTo>
                  <a:pt x="324436" y="633338"/>
                  <a:pt x="340554" y="617220"/>
                  <a:pt x="360436" y="617220"/>
                </a:cubicBezTo>
                <a:close/>
                <a:moveTo>
                  <a:pt x="36000" y="617220"/>
                </a:moveTo>
                <a:lnTo>
                  <a:pt x="188067" y="617220"/>
                </a:lnTo>
                <a:cubicBezTo>
                  <a:pt x="207949" y="617220"/>
                  <a:pt x="224067" y="633338"/>
                  <a:pt x="224067" y="653220"/>
                </a:cubicBezTo>
                <a:cubicBezTo>
                  <a:pt x="224067" y="673102"/>
                  <a:pt x="207949" y="689220"/>
                  <a:pt x="188067" y="689220"/>
                </a:cubicBezTo>
                <a:lnTo>
                  <a:pt x="36000" y="689220"/>
                </a:lnTo>
                <a:cubicBezTo>
                  <a:pt x="16118" y="689220"/>
                  <a:pt x="0" y="673102"/>
                  <a:pt x="0" y="653220"/>
                </a:cubicBezTo>
                <a:cubicBezTo>
                  <a:pt x="0" y="633338"/>
                  <a:pt x="16118" y="617220"/>
                  <a:pt x="36000" y="617220"/>
                </a:cubicBezTo>
                <a:close/>
                <a:moveTo>
                  <a:pt x="36001" y="411480"/>
                </a:moveTo>
                <a:lnTo>
                  <a:pt x="1919447" y="411480"/>
                </a:lnTo>
                <a:cubicBezTo>
                  <a:pt x="1939329" y="411480"/>
                  <a:pt x="1955447" y="427598"/>
                  <a:pt x="1955447" y="447480"/>
                </a:cubicBezTo>
                <a:cubicBezTo>
                  <a:pt x="1955447" y="467362"/>
                  <a:pt x="1939329" y="483480"/>
                  <a:pt x="1919447" y="483480"/>
                </a:cubicBezTo>
                <a:lnTo>
                  <a:pt x="36001" y="483480"/>
                </a:lnTo>
                <a:cubicBezTo>
                  <a:pt x="16119" y="483480"/>
                  <a:pt x="1" y="467362"/>
                  <a:pt x="1" y="447480"/>
                </a:cubicBezTo>
                <a:cubicBezTo>
                  <a:pt x="1" y="427598"/>
                  <a:pt x="16119" y="411480"/>
                  <a:pt x="36001" y="411480"/>
                </a:cubicBezTo>
                <a:close/>
                <a:moveTo>
                  <a:pt x="926091" y="205740"/>
                </a:moveTo>
                <a:lnTo>
                  <a:pt x="1919446" y="205740"/>
                </a:lnTo>
                <a:cubicBezTo>
                  <a:pt x="1939328" y="205740"/>
                  <a:pt x="1955446" y="221858"/>
                  <a:pt x="1955446" y="241740"/>
                </a:cubicBezTo>
                <a:cubicBezTo>
                  <a:pt x="1955446" y="261622"/>
                  <a:pt x="1939328" y="277740"/>
                  <a:pt x="1919446" y="277740"/>
                </a:cubicBezTo>
                <a:lnTo>
                  <a:pt x="926091" y="277740"/>
                </a:lnTo>
                <a:cubicBezTo>
                  <a:pt x="906209" y="277740"/>
                  <a:pt x="890091" y="261622"/>
                  <a:pt x="890091" y="241740"/>
                </a:cubicBezTo>
                <a:cubicBezTo>
                  <a:pt x="890091" y="221858"/>
                  <a:pt x="906209" y="205740"/>
                  <a:pt x="926091" y="205740"/>
                </a:cubicBezTo>
                <a:close/>
                <a:moveTo>
                  <a:pt x="735086" y="205740"/>
                </a:moveTo>
                <a:cubicBezTo>
                  <a:pt x="754968" y="205740"/>
                  <a:pt x="771086" y="221858"/>
                  <a:pt x="771086" y="241740"/>
                </a:cubicBezTo>
                <a:cubicBezTo>
                  <a:pt x="771086" y="261622"/>
                  <a:pt x="754968" y="277740"/>
                  <a:pt x="735086" y="277740"/>
                </a:cubicBezTo>
                <a:cubicBezTo>
                  <a:pt x="715204" y="277740"/>
                  <a:pt x="699086" y="261622"/>
                  <a:pt x="699086" y="241740"/>
                </a:cubicBezTo>
                <a:cubicBezTo>
                  <a:pt x="699086" y="221858"/>
                  <a:pt x="715204" y="205740"/>
                  <a:pt x="735086" y="205740"/>
                </a:cubicBezTo>
                <a:close/>
                <a:moveTo>
                  <a:pt x="36001" y="205740"/>
                </a:moveTo>
                <a:lnTo>
                  <a:pt x="559455" y="205740"/>
                </a:lnTo>
                <a:cubicBezTo>
                  <a:pt x="579337" y="205740"/>
                  <a:pt x="595455" y="221858"/>
                  <a:pt x="595455" y="241740"/>
                </a:cubicBezTo>
                <a:cubicBezTo>
                  <a:pt x="595455" y="261622"/>
                  <a:pt x="579337" y="277740"/>
                  <a:pt x="559455" y="277740"/>
                </a:cubicBezTo>
                <a:lnTo>
                  <a:pt x="36001" y="277740"/>
                </a:lnTo>
                <a:cubicBezTo>
                  <a:pt x="16119" y="277740"/>
                  <a:pt x="1" y="261622"/>
                  <a:pt x="1" y="241740"/>
                </a:cubicBezTo>
                <a:cubicBezTo>
                  <a:pt x="1" y="221858"/>
                  <a:pt x="16119" y="205740"/>
                  <a:pt x="36001" y="205740"/>
                </a:cubicBezTo>
                <a:close/>
                <a:moveTo>
                  <a:pt x="1497594" y="0"/>
                </a:moveTo>
                <a:lnTo>
                  <a:pt x="1919447" y="0"/>
                </a:lnTo>
                <a:cubicBezTo>
                  <a:pt x="1939329" y="0"/>
                  <a:pt x="1955447" y="16118"/>
                  <a:pt x="1955447" y="36000"/>
                </a:cubicBezTo>
                <a:cubicBezTo>
                  <a:pt x="1955447" y="55882"/>
                  <a:pt x="1939329" y="72000"/>
                  <a:pt x="1919447" y="72000"/>
                </a:cubicBezTo>
                <a:lnTo>
                  <a:pt x="1497594" y="72000"/>
                </a:lnTo>
                <a:cubicBezTo>
                  <a:pt x="1477712" y="72000"/>
                  <a:pt x="1461594" y="55882"/>
                  <a:pt x="1461594" y="36000"/>
                </a:cubicBezTo>
                <a:cubicBezTo>
                  <a:pt x="1461594" y="16118"/>
                  <a:pt x="1477712" y="0"/>
                  <a:pt x="1497594" y="0"/>
                </a:cubicBezTo>
                <a:close/>
                <a:moveTo>
                  <a:pt x="1315222" y="0"/>
                </a:moveTo>
                <a:cubicBezTo>
                  <a:pt x="1335104" y="0"/>
                  <a:pt x="1351222" y="16118"/>
                  <a:pt x="1351222" y="36000"/>
                </a:cubicBezTo>
                <a:cubicBezTo>
                  <a:pt x="1351222" y="55882"/>
                  <a:pt x="1335104" y="72000"/>
                  <a:pt x="1315222" y="72000"/>
                </a:cubicBezTo>
                <a:cubicBezTo>
                  <a:pt x="1295340" y="72000"/>
                  <a:pt x="1279222" y="55882"/>
                  <a:pt x="1279222" y="36000"/>
                </a:cubicBezTo>
                <a:cubicBezTo>
                  <a:pt x="1279222" y="16118"/>
                  <a:pt x="1295340" y="0"/>
                  <a:pt x="1315222" y="0"/>
                </a:cubicBezTo>
                <a:close/>
                <a:moveTo>
                  <a:pt x="36000" y="0"/>
                </a:moveTo>
                <a:lnTo>
                  <a:pt x="1136033" y="0"/>
                </a:lnTo>
                <a:cubicBezTo>
                  <a:pt x="1155915" y="0"/>
                  <a:pt x="1172033" y="16118"/>
                  <a:pt x="1172033" y="36000"/>
                </a:cubicBezTo>
                <a:cubicBezTo>
                  <a:pt x="1172033" y="55882"/>
                  <a:pt x="1155915" y="72000"/>
                  <a:pt x="1136033" y="72000"/>
                </a:cubicBezTo>
                <a:lnTo>
                  <a:pt x="36000" y="72000"/>
                </a:lnTo>
                <a:cubicBezTo>
                  <a:pt x="16118" y="72000"/>
                  <a:pt x="0" y="55882"/>
                  <a:pt x="0" y="36000"/>
                </a:cubicBezTo>
                <a:cubicBezTo>
                  <a:pt x="0" y="16118"/>
                  <a:pt x="16118" y="0"/>
                  <a:pt x="36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56AF09F4-5138-4E65-9191-7AD6156B3A57}"/>
              </a:ext>
            </a:extLst>
          </p:cNvPr>
          <p:cNvSpPr/>
          <p:nvPr/>
        </p:nvSpPr>
        <p:spPr>
          <a:xfrm>
            <a:off x="1110119" y="887681"/>
            <a:ext cx="2607091" cy="2459940"/>
          </a:xfrm>
          <a:custGeom>
            <a:avLst/>
            <a:gdLst>
              <a:gd name="connsiteX0" fmla="*/ 2363360 w 2607091"/>
              <a:gd name="connsiteY0" fmla="*/ 2342494 h 2459940"/>
              <a:gd name="connsiteX1" fmla="*/ 2521521 w 2607091"/>
              <a:gd name="connsiteY1" fmla="*/ 2342494 h 2459940"/>
              <a:gd name="connsiteX2" fmla="*/ 2513924 w 2607091"/>
              <a:gd name="connsiteY2" fmla="*/ 2382206 h 2459940"/>
              <a:gd name="connsiteX3" fmla="*/ 2502170 w 2607091"/>
              <a:gd name="connsiteY3" fmla="*/ 2432605 h 2459940"/>
              <a:gd name="connsiteX4" fmla="*/ 2494009 w 2607091"/>
              <a:gd name="connsiteY4" fmla="*/ 2459940 h 2459940"/>
              <a:gd name="connsiteX5" fmla="*/ 2451702 w 2607091"/>
              <a:gd name="connsiteY5" fmla="*/ 2459940 h 2459940"/>
              <a:gd name="connsiteX6" fmla="*/ 2451376 w 2607091"/>
              <a:gd name="connsiteY6" fmla="*/ 2459435 h 2459940"/>
              <a:gd name="connsiteX7" fmla="*/ 2367561 w 2607091"/>
              <a:gd name="connsiteY7" fmla="*/ 2347517 h 2459940"/>
              <a:gd name="connsiteX8" fmla="*/ 2157182 w 2607091"/>
              <a:gd name="connsiteY8" fmla="*/ 2006894 h 2459940"/>
              <a:gd name="connsiteX9" fmla="*/ 2566175 w 2607091"/>
              <a:gd name="connsiteY9" fmla="*/ 2006894 h 2459940"/>
              <a:gd name="connsiteX10" fmla="*/ 2553033 w 2607091"/>
              <a:gd name="connsiteY10" fmla="*/ 2124339 h 2459940"/>
              <a:gd name="connsiteX11" fmla="*/ 2168018 w 2607091"/>
              <a:gd name="connsiteY11" fmla="*/ 2124339 h 2459940"/>
              <a:gd name="connsiteX12" fmla="*/ 2139356 w 2607091"/>
              <a:gd name="connsiteY12" fmla="*/ 2093261 h 2459940"/>
              <a:gd name="connsiteX13" fmla="*/ 2101084 w 2607091"/>
              <a:gd name="connsiteY13" fmla="*/ 2052615 h 2459940"/>
              <a:gd name="connsiteX14" fmla="*/ 2103074 w 2607091"/>
              <a:gd name="connsiteY14" fmla="*/ 2042759 h 2459940"/>
              <a:gd name="connsiteX15" fmla="*/ 2157182 w 2607091"/>
              <a:gd name="connsiteY15" fmla="*/ 2006894 h 2459940"/>
              <a:gd name="connsiteX16" fmla="*/ 1742370 w 2607091"/>
              <a:gd name="connsiteY16" fmla="*/ 1678005 h 2459940"/>
              <a:gd name="connsiteX17" fmla="*/ 2590912 w 2607091"/>
              <a:gd name="connsiteY17" fmla="*/ 1678005 h 2459940"/>
              <a:gd name="connsiteX18" fmla="*/ 2583899 w 2607091"/>
              <a:gd name="connsiteY18" fmla="*/ 1795451 h 2459940"/>
              <a:gd name="connsiteX19" fmla="*/ 1856599 w 2607091"/>
              <a:gd name="connsiteY19" fmla="*/ 1795451 h 2459940"/>
              <a:gd name="connsiteX20" fmla="*/ 1810734 w 2607091"/>
              <a:gd name="connsiteY20" fmla="*/ 1747730 h 2459940"/>
              <a:gd name="connsiteX21" fmla="*/ 2217402 w 2607091"/>
              <a:gd name="connsiteY21" fmla="*/ 1342404 h 2459940"/>
              <a:gd name="connsiteX22" fmla="*/ 2604731 w 2607091"/>
              <a:gd name="connsiteY22" fmla="*/ 1342404 h 2459940"/>
              <a:gd name="connsiteX23" fmla="*/ 2604463 w 2607091"/>
              <a:gd name="connsiteY23" fmla="*/ 1364149 h 2459940"/>
              <a:gd name="connsiteX24" fmla="*/ 2600963 w 2607091"/>
              <a:gd name="connsiteY24" fmla="*/ 1459850 h 2459940"/>
              <a:gd name="connsiteX25" fmla="*/ 2217402 w 2607091"/>
              <a:gd name="connsiteY25" fmla="*/ 1459850 h 2459940"/>
              <a:gd name="connsiteX26" fmla="*/ 2158679 w 2607091"/>
              <a:gd name="connsiteY26" fmla="*/ 1401127 h 2459940"/>
              <a:gd name="connsiteX27" fmla="*/ 2217402 w 2607091"/>
              <a:gd name="connsiteY27" fmla="*/ 1342404 h 2459940"/>
              <a:gd name="connsiteX28" fmla="*/ 1928103 w 2607091"/>
              <a:gd name="connsiteY28" fmla="*/ 1342404 h 2459940"/>
              <a:gd name="connsiteX29" fmla="*/ 1986825 w 2607091"/>
              <a:gd name="connsiteY29" fmla="*/ 1401127 h 2459940"/>
              <a:gd name="connsiteX30" fmla="*/ 1928103 w 2607091"/>
              <a:gd name="connsiteY30" fmla="*/ 1459850 h 2459940"/>
              <a:gd name="connsiteX31" fmla="*/ 1869380 w 2607091"/>
              <a:gd name="connsiteY31" fmla="*/ 1401127 h 2459940"/>
              <a:gd name="connsiteX32" fmla="*/ 1928103 w 2607091"/>
              <a:gd name="connsiteY32" fmla="*/ 1342404 h 2459940"/>
              <a:gd name="connsiteX33" fmla="*/ 1407026 w 2607091"/>
              <a:gd name="connsiteY33" fmla="*/ 1342404 h 2459940"/>
              <a:gd name="connsiteX34" fmla="*/ 1663883 w 2607091"/>
              <a:gd name="connsiteY34" fmla="*/ 1342404 h 2459940"/>
              <a:gd name="connsiteX35" fmla="*/ 1722605 w 2607091"/>
              <a:gd name="connsiteY35" fmla="*/ 1401127 h 2459940"/>
              <a:gd name="connsiteX36" fmla="*/ 1663883 w 2607091"/>
              <a:gd name="connsiteY36" fmla="*/ 1459850 h 2459940"/>
              <a:gd name="connsiteX37" fmla="*/ 1526054 w 2607091"/>
              <a:gd name="connsiteY37" fmla="*/ 1459850 h 2459940"/>
              <a:gd name="connsiteX38" fmla="*/ 1504363 w 2607091"/>
              <a:gd name="connsiteY38" fmla="*/ 1438141 h 2459940"/>
              <a:gd name="connsiteX39" fmla="*/ 1059175 w 2607091"/>
              <a:gd name="connsiteY39" fmla="*/ 1006803 h 2459940"/>
              <a:gd name="connsiteX40" fmla="*/ 2605329 w 2607091"/>
              <a:gd name="connsiteY40" fmla="*/ 1006803 h 2459940"/>
              <a:gd name="connsiteX41" fmla="*/ 2607091 w 2607091"/>
              <a:gd name="connsiteY41" fmla="*/ 1124249 h 2459940"/>
              <a:gd name="connsiteX42" fmla="*/ 1181465 w 2607091"/>
              <a:gd name="connsiteY42" fmla="*/ 1124249 h 2459940"/>
              <a:gd name="connsiteX43" fmla="*/ 1073827 w 2607091"/>
              <a:gd name="connsiteY43" fmla="*/ 1020639 h 2459940"/>
              <a:gd name="connsiteX44" fmla="*/ 703298 w 2607091"/>
              <a:gd name="connsiteY44" fmla="*/ 671202 h 2459940"/>
              <a:gd name="connsiteX45" fmla="*/ 2591293 w 2607091"/>
              <a:gd name="connsiteY45" fmla="*/ 671202 h 2459940"/>
              <a:gd name="connsiteX46" fmla="*/ 2593550 w 2607091"/>
              <a:gd name="connsiteY46" fmla="*/ 696084 h 2459940"/>
              <a:gd name="connsiteX47" fmla="*/ 2597996 w 2607091"/>
              <a:gd name="connsiteY47" fmla="*/ 788648 h 2459940"/>
              <a:gd name="connsiteX48" fmla="*/ 828147 w 2607091"/>
              <a:gd name="connsiteY48" fmla="*/ 788648 h 2459940"/>
              <a:gd name="connsiteX49" fmla="*/ 797686 w 2607091"/>
              <a:gd name="connsiteY49" fmla="*/ 759884 h 2459940"/>
              <a:gd name="connsiteX50" fmla="*/ 1224952 w 2607091"/>
              <a:gd name="connsiteY50" fmla="*/ 335601 h 2459940"/>
              <a:gd name="connsiteX51" fmla="*/ 2551266 w 2607091"/>
              <a:gd name="connsiteY51" fmla="*/ 335601 h 2459940"/>
              <a:gd name="connsiteX52" fmla="*/ 2568919 w 2607091"/>
              <a:gd name="connsiteY52" fmla="*/ 453047 h 2459940"/>
              <a:gd name="connsiteX53" fmla="*/ 1224952 w 2607091"/>
              <a:gd name="connsiteY53" fmla="*/ 453047 h 2459940"/>
              <a:gd name="connsiteX54" fmla="*/ 1166229 w 2607091"/>
              <a:gd name="connsiteY54" fmla="*/ 394324 h 2459940"/>
              <a:gd name="connsiteX55" fmla="*/ 1224952 w 2607091"/>
              <a:gd name="connsiteY55" fmla="*/ 335601 h 2459940"/>
              <a:gd name="connsiteX56" fmla="*/ 913387 w 2607091"/>
              <a:gd name="connsiteY56" fmla="*/ 335601 h 2459940"/>
              <a:gd name="connsiteX57" fmla="*/ 972110 w 2607091"/>
              <a:gd name="connsiteY57" fmla="*/ 394324 h 2459940"/>
              <a:gd name="connsiteX58" fmla="*/ 913387 w 2607091"/>
              <a:gd name="connsiteY58" fmla="*/ 453047 h 2459940"/>
              <a:gd name="connsiteX59" fmla="*/ 854664 w 2607091"/>
              <a:gd name="connsiteY59" fmla="*/ 394324 h 2459940"/>
              <a:gd name="connsiteX60" fmla="*/ 913387 w 2607091"/>
              <a:gd name="connsiteY60" fmla="*/ 335601 h 2459940"/>
              <a:gd name="connsiteX61" fmla="*/ 347861 w 2607091"/>
              <a:gd name="connsiteY61" fmla="*/ 335601 h 2459940"/>
              <a:gd name="connsiteX62" fmla="*/ 626899 w 2607091"/>
              <a:gd name="connsiteY62" fmla="*/ 335601 h 2459940"/>
              <a:gd name="connsiteX63" fmla="*/ 685622 w 2607091"/>
              <a:gd name="connsiteY63" fmla="*/ 394324 h 2459940"/>
              <a:gd name="connsiteX64" fmla="*/ 626899 w 2607091"/>
              <a:gd name="connsiteY64" fmla="*/ 453047 h 2459940"/>
              <a:gd name="connsiteX65" fmla="*/ 471625 w 2607091"/>
              <a:gd name="connsiteY65" fmla="*/ 453047 h 2459940"/>
              <a:gd name="connsiteX66" fmla="*/ 2157182 w 2607091"/>
              <a:gd name="connsiteY66" fmla="*/ 0 h 2459940"/>
              <a:gd name="connsiteX67" fmla="*/ 2425521 w 2607091"/>
              <a:gd name="connsiteY67" fmla="*/ 0 h 2459940"/>
              <a:gd name="connsiteX68" fmla="*/ 2439357 w 2607091"/>
              <a:gd name="connsiteY68" fmla="*/ 14146 h 2459940"/>
              <a:gd name="connsiteX69" fmla="*/ 2490923 w 2607091"/>
              <a:gd name="connsiteY69" fmla="*/ 108147 h 2459940"/>
              <a:gd name="connsiteX70" fmla="*/ 2494203 w 2607091"/>
              <a:gd name="connsiteY70" fmla="*/ 117446 h 2459940"/>
              <a:gd name="connsiteX71" fmla="*/ 2157182 w 2607091"/>
              <a:gd name="connsiteY71" fmla="*/ 117446 h 2459940"/>
              <a:gd name="connsiteX72" fmla="*/ 2098459 w 2607091"/>
              <a:gd name="connsiteY72" fmla="*/ 58723 h 2459940"/>
              <a:gd name="connsiteX73" fmla="*/ 2157182 w 2607091"/>
              <a:gd name="connsiteY73" fmla="*/ 0 h 2459940"/>
              <a:gd name="connsiteX74" fmla="*/ 1859699 w 2607091"/>
              <a:gd name="connsiteY74" fmla="*/ 0 h 2459940"/>
              <a:gd name="connsiteX75" fmla="*/ 1918422 w 2607091"/>
              <a:gd name="connsiteY75" fmla="*/ 58723 h 2459940"/>
              <a:gd name="connsiteX76" fmla="*/ 1859699 w 2607091"/>
              <a:gd name="connsiteY76" fmla="*/ 117446 h 2459940"/>
              <a:gd name="connsiteX77" fmla="*/ 1800976 w 2607091"/>
              <a:gd name="connsiteY77" fmla="*/ 58723 h 2459940"/>
              <a:gd name="connsiteX78" fmla="*/ 1859699 w 2607091"/>
              <a:gd name="connsiteY78" fmla="*/ 0 h 2459940"/>
              <a:gd name="connsiteX79" fmla="*/ 0 w 2607091"/>
              <a:gd name="connsiteY79" fmla="*/ 0 h 2459940"/>
              <a:gd name="connsiteX80" fmla="*/ 1567408 w 2607091"/>
              <a:gd name="connsiteY80" fmla="*/ 0 h 2459940"/>
              <a:gd name="connsiteX81" fmla="*/ 1626130 w 2607091"/>
              <a:gd name="connsiteY81" fmla="*/ 58723 h 2459940"/>
              <a:gd name="connsiteX82" fmla="*/ 1567408 w 2607091"/>
              <a:gd name="connsiteY82" fmla="*/ 117446 h 2459940"/>
              <a:gd name="connsiteX83" fmla="*/ 120909 w 2607091"/>
              <a:gd name="connsiteY83" fmla="*/ 117446 h 245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607091" h="2459940">
                <a:moveTo>
                  <a:pt x="2363360" y="2342494"/>
                </a:moveTo>
                <a:lnTo>
                  <a:pt x="2521521" y="2342494"/>
                </a:lnTo>
                <a:lnTo>
                  <a:pt x="2513924" y="2382206"/>
                </a:lnTo>
                <a:cubicBezTo>
                  <a:pt x="2510043" y="2400667"/>
                  <a:pt x="2506120" y="2417511"/>
                  <a:pt x="2502170" y="2432605"/>
                </a:cubicBezTo>
                <a:lnTo>
                  <a:pt x="2494009" y="2459940"/>
                </a:lnTo>
                <a:lnTo>
                  <a:pt x="2451702" y="2459940"/>
                </a:lnTo>
                <a:lnTo>
                  <a:pt x="2451376" y="2459435"/>
                </a:lnTo>
                <a:cubicBezTo>
                  <a:pt x="2412606" y="2400219"/>
                  <a:pt x="2400998" y="2387200"/>
                  <a:pt x="2367561" y="2347517"/>
                </a:cubicBezTo>
                <a:close/>
                <a:moveTo>
                  <a:pt x="2157182" y="2006894"/>
                </a:moveTo>
                <a:lnTo>
                  <a:pt x="2566175" y="2006894"/>
                </a:lnTo>
                <a:lnTo>
                  <a:pt x="2553033" y="2124339"/>
                </a:lnTo>
                <a:lnTo>
                  <a:pt x="2168018" y="2124339"/>
                </a:lnTo>
                <a:lnTo>
                  <a:pt x="2139356" y="2093261"/>
                </a:lnTo>
                <a:lnTo>
                  <a:pt x="2101084" y="2052615"/>
                </a:lnTo>
                <a:lnTo>
                  <a:pt x="2103074" y="2042759"/>
                </a:lnTo>
                <a:cubicBezTo>
                  <a:pt x="2111989" y="2021683"/>
                  <a:pt x="2132859" y="2006894"/>
                  <a:pt x="2157182" y="2006894"/>
                </a:cubicBezTo>
                <a:close/>
                <a:moveTo>
                  <a:pt x="1742370" y="1678005"/>
                </a:moveTo>
                <a:lnTo>
                  <a:pt x="2590912" y="1678005"/>
                </a:lnTo>
                <a:lnTo>
                  <a:pt x="2583899" y="1795451"/>
                </a:lnTo>
                <a:lnTo>
                  <a:pt x="1856599" y="1795451"/>
                </a:lnTo>
                <a:lnTo>
                  <a:pt x="1810734" y="1747730"/>
                </a:lnTo>
                <a:close/>
                <a:moveTo>
                  <a:pt x="2217402" y="1342404"/>
                </a:moveTo>
                <a:lnTo>
                  <a:pt x="2604731" y="1342404"/>
                </a:lnTo>
                <a:lnTo>
                  <a:pt x="2604463" y="1364149"/>
                </a:lnTo>
                <a:lnTo>
                  <a:pt x="2600963" y="1459850"/>
                </a:lnTo>
                <a:lnTo>
                  <a:pt x="2217402" y="1459850"/>
                </a:lnTo>
                <a:cubicBezTo>
                  <a:pt x="2184971" y="1459850"/>
                  <a:pt x="2158679" y="1433558"/>
                  <a:pt x="2158679" y="1401127"/>
                </a:cubicBezTo>
                <a:cubicBezTo>
                  <a:pt x="2158679" y="1368696"/>
                  <a:pt x="2184971" y="1342404"/>
                  <a:pt x="2217402" y="1342404"/>
                </a:cubicBezTo>
                <a:close/>
                <a:moveTo>
                  <a:pt x="1928103" y="1342404"/>
                </a:moveTo>
                <a:cubicBezTo>
                  <a:pt x="1960534" y="1342404"/>
                  <a:pt x="1986825" y="1368696"/>
                  <a:pt x="1986825" y="1401127"/>
                </a:cubicBezTo>
                <a:cubicBezTo>
                  <a:pt x="1986825" y="1433558"/>
                  <a:pt x="1960534" y="1459850"/>
                  <a:pt x="1928103" y="1459850"/>
                </a:cubicBezTo>
                <a:cubicBezTo>
                  <a:pt x="1895671" y="1459850"/>
                  <a:pt x="1869380" y="1433558"/>
                  <a:pt x="1869380" y="1401127"/>
                </a:cubicBezTo>
                <a:cubicBezTo>
                  <a:pt x="1869380" y="1368696"/>
                  <a:pt x="1895671" y="1342404"/>
                  <a:pt x="1928103" y="1342404"/>
                </a:cubicBezTo>
                <a:close/>
                <a:moveTo>
                  <a:pt x="1407026" y="1342404"/>
                </a:moveTo>
                <a:lnTo>
                  <a:pt x="1663883" y="1342404"/>
                </a:lnTo>
                <a:cubicBezTo>
                  <a:pt x="1696314" y="1342404"/>
                  <a:pt x="1722605" y="1368696"/>
                  <a:pt x="1722605" y="1401127"/>
                </a:cubicBezTo>
                <a:cubicBezTo>
                  <a:pt x="1722605" y="1433558"/>
                  <a:pt x="1696314" y="1459850"/>
                  <a:pt x="1663883" y="1459850"/>
                </a:cubicBezTo>
                <a:lnTo>
                  <a:pt x="1526054" y="1459850"/>
                </a:lnTo>
                <a:lnTo>
                  <a:pt x="1504363" y="1438141"/>
                </a:lnTo>
                <a:close/>
                <a:moveTo>
                  <a:pt x="1059175" y="1006803"/>
                </a:moveTo>
                <a:lnTo>
                  <a:pt x="2605329" y="1006803"/>
                </a:lnTo>
                <a:lnTo>
                  <a:pt x="2607091" y="1124249"/>
                </a:lnTo>
                <a:lnTo>
                  <a:pt x="1181465" y="1124249"/>
                </a:lnTo>
                <a:lnTo>
                  <a:pt x="1073827" y="1020639"/>
                </a:lnTo>
                <a:close/>
                <a:moveTo>
                  <a:pt x="703298" y="671202"/>
                </a:moveTo>
                <a:lnTo>
                  <a:pt x="2591293" y="671202"/>
                </a:lnTo>
                <a:lnTo>
                  <a:pt x="2593550" y="696084"/>
                </a:lnTo>
                <a:lnTo>
                  <a:pt x="2597996" y="788648"/>
                </a:lnTo>
                <a:lnTo>
                  <a:pt x="828147" y="788648"/>
                </a:lnTo>
                <a:lnTo>
                  <a:pt x="797686" y="759884"/>
                </a:lnTo>
                <a:close/>
                <a:moveTo>
                  <a:pt x="1224952" y="335601"/>
                </a:moveTo>
                <a:lnTo>
                  <a:pt x="2551266" y="335601"/>
                </a:lnTo>
                <a:lnTo>
                  <a:pt x="2568919" y="453047"/>
                </a:lnTo>
                <a:lnTo>
                  <a:pt x="1224952" y="453047"/>
                </a:lnTo>
                <a:cubicBezTo>
                  <a:pt x="1192521" y="453047"/>
                  <a:pt x="1166229" y="426755"/>
                  <a:pt x="1166229" y="394324"/>
                </a:cubicBezTo>
                <a:cubicBezTo>
                  <a:pt x="1166229" y="361893"/>
                  <a:pt x="1192521" y="335601"/>
                  <a:pt x="1224952" y="335601"/>
                </a:cubicBezTo>
                <a:close/>
                <a:moveTo>
                  <a:pt x="913387" y="335601"/>
                </a:moveTo>
                <a:cubicBezTo>
                  <a:pt x="945818" y="335601"/>
                  <a:pt x="972110" y="361893"/>
                  <a:pt x="972110" y="394324"/>
                </a:cubicBezTo>
                <a:cubicBezTo>
                  <a:pt x="972110" y="426755"/>
                  <a:pt x="945818" y="453047"/>
                  <a:pt x="913387" y="453047"/>
                </a:cubicBezTo>
                <a:cubicBezTo>
                  <a:pt x="880956" y="453047"/>
                  <a:pt x="854664" y="426755"/>
                  <a:pt x="854664" y="394324"/>
                </a:cubicBezTo>
                <a:cubicBezTo>
                  <a:pt x="854664" y="361893"/>
                  <a:pt x="880956" y="335601"/>
                  <a:pt x="913387" y="335601"/>
                </a:cubicBezTo>
                <a:close/>
                <a:moveTo>
                  <a:pt x="347861" y="335601"/>
                </a:moveTo>
                <a:lnTo>
                  <a:pt x="626899" y="335601"/>
                </a:lnTo>
                <a:cubicBezTo>
                  <a:pt x="659331" y="335601"/>
                  <a:pt x="685622" y="361893"/>
                  <a:pt x="685622" y="394324"/>
                </a:cubicBezTo>
                <a:cubicBezTo>
                  <a:pt x="685622" y="426755"/>
                  <a:pt x="659331" y="453047"/>
                  <a:pt x="626899" y="453047"/>
                </a:cubicBezTo>
                <a:lnTo>
                  <a:pt x="471625" y="453047"/>
                </a:lnTo>
                <a:close/>
                <a:moveTo>
                  <a:pt x="2157182" y="0"/>
                </a:moveTo>
                <a:lnTo>
                  <a:pt x="2425521" y="0"/>
                </a:lnTo>
                <a:lnTo>
                  <a:pt x="2439357" y="14146"/>
                </a:lnTo>
                <a:cubicBezTo>
                  <a:pt x="2458392" y="38395"/>
                  <a:pt x="2475536" y="70085"/>
                  <a:pt x="2490923" y="108147"/>
                </a:cubicBezTo>
                <a:lnTo>
                  <a:pt x="2494203" y="117446"/>
                </a:lnTo>
                <a:lnTo>
                  <a:pt x="2157182" y="117446"/>
                </a:lnTo>
                <a:cubicBezTo>
                  <a:pt x="2124751" y="117446"/>
                  <a:pt x="2098459" y="91154"/>
                  <a:pt x="2098459" y="58723"/>
                </a:cubicBezTo>
                <a:cubicBezTo>
                  <a:pt x="2098459" y="26292"/>
                  <a:pt x="2124751" y="0"/>
                  <a:pt x="2157182" y="0"/>
                </a:cubicBezTo>
                <a:close/>
                <a:moveTo>
                  <a:pt x="1859699" y="0"/>
                </a:moveTo>
                <a:cubicBezTo>
                  <a:pt x="1892130" y="0"/>
                  <a:pt x="1918422" y="26292"/>
                  <a:pt x="1918422" y="58723"/>
                </a:cubicBezTo>
                <a:cubicBezTo>
                  <a:pt x="1918422" y="91154"/>
                  <a:pt x="1892130" y="117446"/>
                  <a:pt x="1859699" y="117446"/>
                </a:cubicBezTo>
                <a:cubicBezTo>
                  <a:pt x="1827267" y="117446"/>
                  <a:pt x="1800976" y="91154"/>
                  <a:pt x="1800976" y="58723"/>
                </a:cubicBezTo>
                <a:cubicBezTo>
                  <a:pt x="1800976" y="26292"/>
                  <a:pt x="1827267" y="0"/>
                  <a:pt x="1859699" y="0"/>
                </a:cubicBezTo>
                <a:close/>
                <a:moveTo>
                  <a:pt x="0" y="0"/>
                </a:moveTo>
                <a:lnTo>
                  <a:pt x="1567408" y="0"/>
                </a:lnTo>
                <a:cubicBezTo>
                  <a:pt x="1599839" y="0"/>
                  <a:pt x="1626130" y="26292"/>
                  <a:pt x="1626130" y="58723"/>
                </a:cubicBezTo>
                <a:cubicBezTo>
                  <a:pt x="1626130" y="91154"/>
                  <a:pt x="1599839" y="117446"/>
                  <a:pt x="1567408" y="117446"/>
                </a:cubicBezTo>
                <a:lnTo>
                  <a:pt x="120909" y="117446"/>
                </a:lnTo>
                <a:close/>
              </a:path>
            </a:pathLst>
          </a:custGeom>
          <a:solidFill>
            <a:srgbClr val="0060A2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FCA1CCD2-519E-4E93-88AF-66D9B8617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14" t="-10806" r="-9714" b="-10806"/>
          <a:stretch/>
        </p:blipFill>
        <p:spPr>
          <a:xfrm>
            <a:off x="8474791" y="328839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95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바다 일러스트 ai 무료다운로드 free beach vector download - Urbanbrush">
            <a:extLst>
              <a:ext uri="{FF2B5EF4-FFF2-40B4-BE49-F238E27FC236}">
                <a16:creationId xmlns:a16="http://schemas.microsoft.com/office/drawing/2014/main" id="{063BB5FA-BC20-4C96-841D-FBDB5C699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26001" r="1623" b="28000"/>
          <a:stretch/>
        </p:blipFill>
        <p:spPr bwMode="auto">
          <a:xfrm>
            <a:off x="2956560" y="1783080"/>
            <a:ext cx="614172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79554-FE3C-4F2B-A075-B932653CD740}"/>
              </a:ext>
            </a:extLst>
          </p:cNvPr>
          <p:cNvSpPr txBox="1"/>
          <p:nvPr/>
        </p:nvSpPr>
        <p:spPr>
          <a:xfrm rot="20745924">
            <a:off x="4244262" y="2780071"/>
            <a:ext cx="1305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gradFill>
                  <a:gsLst>
                    <a:gs pos="62000">
                      <a:srgbClr val="00B0F0"/>
                    </a:gs>
                    <a:gs pos="56000">
                      <a:schemeClr val="bg1"/>
                    </a:gs>
                  </a:gsLst>
                  <a:lin ang="6000000" scaled="0"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</a:t>
            </a:r>
          </a:p>
        </p:txBody>
      </p:sp>
    </p:spTree>
    <p:extLst>
      <p:ext uri="{BB962C8B-B14F-4D97-AF65-F5344CB8AC3E}">
        <p14:creationId xmlns:p14="http://schemas.microsoft.com/office/powerpoint/2010/main" val="912895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B8EA56C-B50A-4C34-9BE9-1F51ED9C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91" t="-3246" r="-2291" b="-3246"/>
          <a:stretch/>
        </p:blipFill>
        <p:spPr>
          <a:xfrm>
            <a:off x="1769040" y="2424163"/>
            <a:ext cx="1533852" cy="15338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304CC8-6AC9-4C29-AC28-3CFD558EFBBF}"/>
              </a:ext>
            </a:extLst>
          </p:cNvPr>
          <p:cNvSpPr txBox="1"/>
          <p:nvPr/>
        </p:nvSpPr>
        <p:spPr>
          <a:xfrm>
            <a:off x="3529470" y="2590925"/>
            <a:ext cx="3544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전곽일보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9983746-96E6-4CBC-BF66-4D2B3691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911" y="1003310"/>
            <a:ext cx="5828786" cy="1381074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4FA21F05-1A39-4535-BAAB-EA9C7F80C591}"/>
              </a:ext>
            </a:extLst>
          </p:cNvPr>
          <p:cNvSpPr/>
          <p:nvPr/>
        </p:nvSpPr>
        <p:spPr>
          <a:xfrm rot="16200000">
            <a:off x="7834273" y="3428501"/>
            <a:ext cx="2565588" cy="2596203"/>
          </a:xfrm>
          <a:custGeom>
            <a:avLst/>
            <a:gdLst>
              <a:gd name="connsiteX0" fmla="*/ 0 w 2520000"/>
              <a:gd name="connsiteY0" fmla="*/ 2520000 h 2520000"/>
              <a:gd name="connsiteX1" fmla="*/ 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  <a:gd name="connsiteX0" fmla="*/ 33866 w 2553866"/>
              <a:gd name="connsiteY0" fmla="*/ 2520000 h 2520000"/>
              <a:gd name="connsiteX1" fmla="*/ 33866 w 2553866"/>
              <a:gd name="connsiteY1" fmla="*/ 0 h 2520000"/>
              <a:gd name="connsiteX2" fmla="*/ 2553866 w 2553866"/>
              <a:gd name="connsiteY2" fmla="*/ 2520000 h 2520000"/>
              <a:gd name="connsiteX3" fmla="*/ 33866 w 2553866"/>
              <a:gd name="connsiteY3" fmla="*/ 2520000 h 2520000"/>
              <a:gd name="connsiteX0" fmla="*/ 44786 w 2564786"/>
              <a:gd name="connsiteY0" fmla="*/ 2520000 h 2520000"/>
              <a:gd name="connsiteX1" fmla="*/ 44786 w 2564786"/>
              <a:gd name="connsiteY1" fmla="*/ 0 h 2520000"/>
              <a:gd name="connsiteX2" fmla="*/ 2564786 w 2564786"/>
              <a:gd name="connsiteY2" fmla="*/ 2520000 h 2520000"/>
              <a:gd name="connsiteX3" fmla="*/ 44786 w 2564786"/>
              <a:gd name="connsiteY3" fmla="*/ 2520000 h 2520000"/>
              <a:gd name="connsiteX0" fmla="*/ 44786 w 2564786"/>
              <a:gd name="connsiteY0" fmla="*/ 2520000 h 2520000"/>
              <a:gd name="connsiteX1" fmla="*/ 44786 w 2564786"/>
              <a:gd name="connsiteY1" fmla="*/ 0 h 2520000"/>
              <a:gd name="connsiteX2" fmla="*/ 2564786 w 2564786"/>
              <a:gd name="connsiteY2" fmla="*/ 2520000 h 2520000"/>
              <a:gd name="connsiteX3" fmla="*/ 155493 w 2564786"/>
              <a:gd name="connsiteY3" fmla="*/ 2520000 h 2520000"/>
              <a:gd name="connsiteX4" fmla="*/ 44786 w 2564786"/>
              <a:gd name="connsiteY4" fmla="*/ 2520000 h 2520000"/>
              <a:gd name="connsiteX0" fmla="*/ 44786 w 2564786"/>
              <a:gd name="connsiteY0" fmla="*/ 2520000 h 2552173"/>
              <a:gd name="connsiteX1" fmla="*/ 44786 w 2564786"/>
              <a:gd name="connsiteY1" fmla="*/ 0 h 2552173"/>
              <a:gd name="connsiteX2" fmla="*/ 2564786 w 2564786"/>
              <a:gd name="connsiteY2" fmla="*/ 2520000 h 2552173"/>
              <a:gd name="connsiteX3" fmla="*/ 155493 w 2564786"/>
              <a:gd name="connsiteY3" fmla="*/ 2520000 h 2552173"/>
              <a:gd name="connsiteX4" fmla="*/ 44786 w 2564786"/>
              <a:gd name="connsiteY4" fmla="*/ 2520000 h 2552173"/>
              <a:gd name="connsiteX0" fmla="*/ 44786 w 2564786"/>
              <a:gd name="connsiteY0" fmla="*/ 2520000 h 2570521"/>
              <a:gd name="connsiteX1" fmla="*/ 44786 w 2564786"/>
              <a:gd name="connsiteY1" fmla="*/ 0 h 2570521"/>
              <a:gd name="connsiteX2" fmla="*/ 2564786 w 2564786"/>
              <a:gd name="connsiteY2" fmla="*/ 2520000 h 2570521"/>
              <a:gd name="connsiteX3" fmla="*/ 212643 w 2564786"/>
              <a:gd name="connsiteY3" fmla="*/ 2565723 h 2570521"/>
              <a:gd name="connsiteX4" fmla="*/ 44786 w 2564786"/>
              <a:gd name="connsiteY4" fmla="*/ 2520000 h 2570521"/>
              <a:gd name="connsiteX0" fmla="*/ 41608 w 2561608"/>
              <a:gd name="connsiteY0" fmla="*/ 2520000 h 2570521"/>
              <a:gd name="connsiteX1" fmla="*/ 41608 w 2561608"/>
              <a:gd name="connsiteY1" fmla="*/ 0 h 2570521"/>
              <a:gd name="connsiteX2" fmla="*/ 2561608 w 2561608"/>
              <a:gd name="connsiteY2" fmla="*/ 2520000 h 2570521"/>
              <a:gd name="connsiteX3" fmla="*/ 209465 w 2561608"/>
              <a:gd name="connsiteY3" fmla="*/ 2565723 h 2570521"/>
              <a:gd name="connsiteX4" fmla="*/ 41608 w 2561608"/>
              <a:gd name="connsiteY4" fmla="*/ 2520000 h 2570521"/>
              <a:gd name="connsiteX0" fmla="*/ 41608 w 2561608"/>
              <a:gd name="connsiteY0" fmla="*/ 2520000 h 2568844"/>
              <a:gd name="connsiteX1" fmla="*/ 41608 w 2561608"/>
              <a:gd name="connsiteY1" fmla="*/ 0 h 2568844"/>
              <a:gd name="connsiteX2" fmla="*/ 2561608 w 2561608"/>
              <a:gd name="connsiteY2" fmla="*/ 2520000 h 2568844"/>
              <a:gd name="connsiteX3" fmla="*/ 209465 w 2561608"/>
              <a:gd name="connsiteY3" fmla="*/ 2565723 h 2568844"/>
              <a:gd name="connsiteX4" fmla="*/ 41608 w 2561608"/>
              <a:gd name="connsiteY4" fmla="*/ 2520000 h 2568844"/>
              <a:gd name="connsiteX0" fmla="*/ 33896 w 2553896"/>
              <a:gd name="connsiteY0" fmla="*/ 2520000 h 2568844"/>
              <a:gd name="connsiteX1" fmla="*/ 33896 w 2553896"/>
              <a:gd name="connsiteY1" fmla="*/ 0 h 2568844"/>
              <a:gd name="connsiteX2" fmla="*/ 2553896 w 2553896"/>
              <a:gd name="connsiteY2" fmla="*/ 2520000 h 2568844"/>
              <a:gd name="connsiteX3" fmla="*/ 201753 w 2553896"/>
              <a:gd name="connsiteY3" fmla="*/ 2565723 h 2568844"/>
              <a:gd name="connsiteX4" fmla="*/ 33896 w 2553896"/>
              <a:gd name="connsiteY4" fmla="*/ 2520000 h 2568844"/>
              <a:gd name="connsiteX0" fmla="*/ 33896 w 2553896"/>
              <a:gd name="connsiteY0" fmla="*/ 2520000 h 2596203"/>
              <a:gd name="connsiteX1" fmla="*/ 33896 w 2553896"/>
              <a:gd name="connsiteY1" fmla="*/ 0 h 2596203"/>
              <a:gd name="connsiteX2" fmla="*/ 2553896 w 2553896"/>
              <a:gd name="connsiteY2" fmla="*/ 2520000 h 2596203"/>
              <a:gd name="connsiteX3" fmla="*/ 209373 w 2553896"/>
              <a:gd name="connsiteY3" fmla="*/ 2596203 h 2596203"/>
              <a:gd name="connsiteX4" fmla="*/ 33896 w 2553896"/>
              <a:gd name="connsiteY4" fmla="*/ 2520000 h 2596203"/>
              <a:gd name="connsiteX0" fmla="*/ 45588 w 2565588"/>
              <a:gd name="connsiteY0" fmla="*/ 2520000 h 2596203"/>
              <a:gd name="connsiteX1" fmla="*/ 45588 w 2565588"/>
              <a:gd name="connsiteY1" fmla="*/ 0 h 2596203"/>
              <a:gd name="connsiteX2" fmla="*/ 2565588 w 2565588"/>
              <a:gd name="connsiteY2" fmla="*/ 2520000 h 2596203"/>
              <a:gd name="connsiteX3" fmla="*/ 221065 w 2565588"/>
              <a:gd name="connsiteY3" fmla="*/ 2596203 h 2596203"/>
              <a:gd name="connsiteX4" fmla="*/ 45588 w 2565588"/>
              <a:gd name="connsiteY4" fmla="*/ 2520000 h 259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588" h="2596203">
                <a:moveTo>
                  <a:pt x="45588" y="2520000"/>
                </a:moveTo>
                <a:cubicBezTo>
                  <a:pt x="-32519" y="2408351"/>
                  <a:pt x="4948" y="306600"/>
                  <a:pt x="45588" y="0"/>
                </a:cubicBezTo>
                <a:lnTo>
                  <a:pt x="2565588" y="2520000"/>
                </a:lnTo>
                <a:lnTo>
                  <a:pt x="221065" y="2596203"/>
                </a:lnTo>
                <a:cubicBezTo>
                  <a:pt x="184163" y="2596203"/>
                  <a:pt x="101543" y="2586678"/>
                  <a:pt x="45588" y="25200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6A7BE4CE-50DF-4A4B-96EA-723E7CC16143}"/>
              </a:ext>
            </a:extLst>
          </p:cNvPr>
          <p:cNvSpPr/>
          <p:nvPr/>
        </p:nvSpPr>
        <p:spPr>
          <a:xfrm rot="16200000" flipH="1">
            <a:off x="8075207" y="3613489"/>
            <a:ext cx="2169988" cy="2525518"/>
          </a:xfrm>
          <a:custGeom>
            <a:avLst/>
            <a:gdLst>
              <a:gd name="connsiteX0" fmla="*/ 0 w 2091398"/>
              <a:gd name="connsiteY0" fmla="*/ 2724913 h 2724913"/>
              <a:gd name="connsiteX1" fmla="*/ 0 w 2091398"/>
              <a:gd name="connsiteY1" fmla="*/ 0 h 2724913"/>
              <a:gd name="connsiteX2" fmla="*/ 2091398 w 2091398"/>
              <a:gd name="connsiteY2" fmla="*/ 2724913 h 2724913"/>
              <a:gd name="connsiteX3" fmla="*/ 0 w 2091398"/>
              <a:gd name="connsiteY3" fmla="*/ 2724913 h 2724913"/>
              <a:gd name="connsiteX0" fmla="*/ 3808 w 2095206"/>
              <a:gd name="connsiteY0" fmla="*/ 2462020 h 2462020"/>
              <a:gd name="connsiteX1" fmla="*/ 0 w 2095206"/>
              <a:gd name="connsiteY1" fmla="*/ 0 h 2462020"/>
              <a:gd name="connsiteX2" fmla="*/ 2095206 w 2095206"/>
              <a:gd name="connsiteY2" fmla="*/ 2462020 h 2462020"/>
              <a:gd name="connsiteX3" fmla="*/ 3808 w 2095206"/>
              <a:gd name="connsiteY3" fmla="*/ 2462020 h 2462020"/>
              <a:gd name="connsiteX0" fmla="*/ 3808 w 2095206"/>
              <a:gd name="connsiteY0" fmla="*/ 2462020 h 2462020"/>
              <a:gd name="connsiteX1" fmla="*/ 0 w 2095206"/>
              <a:gd name="connsiteY1" fmla="*/ 0 h 2462020"/>
              <a:gd name="connsiteX2" fmla="*/ 2095206 w 2095206"/>
              <a:gd name="connsiteY2" fmla="*/ 2462020 h 2462020"/>
              <a:gd name="connsiteX3" fmla="*/ 3808 w 2095206"/>
              <a:gd name="connsiteY3" fmla="*/ 2462020 h 2462020"/>
              <a:gd name="connsiteX0" fmla="*/ 27959 w 2119357"/>
              <a:gd name="connsiteY0" fmla="*/ 2462020 h 2462020"/>
              <a:gd name="connsiteX1" fmla="*/ 24151 w 2119357"/>
              <a:gd name="connsiteY1" fmla="*/ 0 h 2462020"/>
              <a:gd name="connsiteX2" fmla="*/ 2119357 w 2119357"/>
              <a:gd name="connsiteY2" fmla="*/ 2462020 h 2462020"/>
              <a:gd name="connsiteX3" fmla="*/ 27959 w 2119357"/>
              <a:gd name="connsiteY3" fmla="*/ 2462020 h 2462020"/>
              <a:gd name="connsiteX0" fmla="*/ 27959 w 2119357"/>
              <a:gd name="connsiteY0" fmla="*/ 2462020 h 2462432"/>
              <a:gd name="connsiteX1" fmla="*/ 24151 w 2119357"/>
              <a:gd name="connsiteY1" fmla="*/ 0 h 2462432"/>
              <a:gd name="connsiteX2" fmla="*/ 2119357 w 2119357"/>
              <a:gd name="connsiteY2" fmla="*/ 2462020 h 2462432"/>
              <a:gd name="connsiteX3" fmla="*/ 2055638 w 2119357"/>
              <a:gd name="connsiteY3" fmla="*/ 2462432 h 2462432"/>
              <a:gd name="connsiteX4" fmla="*/ 27959 w 2119357"/>
              <a:gd name="connsiteY4" fmla="*/ 2462020 h 2462432"/>
              <a:gd name="connsiteX0" fmla="*/ 27959 w 2114280"/>
              <a:gd name="connsiteY0" fmla="*/ 2462020 h 2462432"/>
              <a:gd name="connsiteX1" fmla="*/ 24151 w 2114280"/>
              <a:gd name="connsiteY1" fmla="*/ 0 h 2462432"/>
              <a:gd name="connsiteX2" fmla="*/ 2114280 w 2114280"/>
              <a:gd name="connsiteY2" fmla="*/ 2390902 h 2462432"/>
              <a:gd name="connsiteX3" fmla="*/ 2055638 w 2114280"/>
              <a:gd name="connsiteY3" fmla="*/ 2462432 h 2462432"/>
              <a:gd name="connsiteX4" fmla="*/ 27959 w 2114280"/>
              <a:gd name="connsiteY4" fmla="*/ 2462020 h 2462432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114280"/>
              <a:gd name="connsiteY0" fmla="*/ 2462020 h 2462020"/>
              <a:gd name="connsiteX1" fmla="*/ 24151 w 2114280"/>
              <a:gd name="connsiteY1" fmla="*/ 0 h 2462020"/>
              <a:gd name="connsiteX2" fmla="*/ 2114280 w 2114280"/>
              <a:gd name="connsiteY2" fmla="*/ 2390902 h 2462020"/>
              <a:gd name="connsiteX3" fmla="*/ 1976898 w 2114280"/>
              <a:gd name="connsiteY3" fmla="*/ 2444652 h 2462020"/>
              <a:gd name="connsiteX4" fmla="*/ 27959 w 2114280"/>
              <a:gd name="connsiteY4" fmla="*/ 2462020 h 2462020"/>
              <a:gd name="connsiteX0" fmla="*/ 27959 w 2083800"/>
              <a:gd name="connsiteY0" fmla="*/ 2462020 h 2462020"/>
              <a:gd name="connsiteX1" fmla="*/ 24151 w 2083800"/>
              <a:gd name="connsiteY1" fmla="*/ 0 h 2462020"/>
              <a:gd name="connsiteX2" fmla="*/ 2083800 w 2083800"/>
              <a:gd name="connsiteY2" fmla="*/ 2415667 h 2462020"/>
              <a:gd name="connsiteX3" fmla="*/ 1976898 w 2083800"/>
              <a:gd name="connsiteY3" fmla="*/ 2444652 h 2462020"/>
              <a:gd name="connsiteX4" fmla="*/ 27959 w 2083800"/>
              <a:gd name="connsiteY4" fmla="*/ 2462020 h 2462020"/>
              <a:gd name="connsiteX0" fmla="*/ 27959 w 2084469"/>
              <a:gd name="connsiteY0" fmla="*/ 2462020 h 2462020"/>
              <a:gd name="connsiteX1" fmla="*/ 24151 w 2084469"/>
              <a:gd name="connsiteY1" fmla="*/ 0 h 2462020"/>
              <a:gd name="connsiteX2" fmla="*/ 2083800 w 2084469"/>
              <a:gd name="connsiteY2" fmla="*/ 2415667 h 2462020"/>
              <a:gd name="connsiteX3" fmla="*/ 1976898 w 2084469"/>
              <a:gd name="connsiteY3" fmla="*/ 2444652 h 2462020"/>
              <a:gd name="connsiteX4" fmla="*/ 27959 w 2084469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09203"/>
              <a:gd name="connsiteY0" fmla="*/ 2462020 h 2462020"/>
              <a:gd name="connsiteX1" fmla="*/ 24151 w 2109203"/>
              <a:gd name="connsiteY1" fmla="*/ 0 h 2462020"/>
              <a:gd name="connsiteX2" fmla="*/ 2109203 w 2109203"/>
              <a:gd name="connsiteY2" fmla="*/ 2408049 h 2462020"/>
              <a:gd name="connsiteX3" fmla="*/ 1976898 w 2109203"/>
              <a:gd name="connsiteY3" fmla="*/ 2444652 h 2462020"/>
              <a:gd name="connsiteX4" fmla="*/ 27959 w 2109203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76898 w 2137146"/>
              <a:gd name="connsiteY3" fmla="*/ 2444652 h 2462020"/>
              <a:gd name="connsiteX4" fmla="*/ 27959 w 2137146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80708 w 2137146"/>
              <a:gd name="connsiteY3" fmla="*/ 2459892 h 2462020"/>
              <a:gd name="connsiteX4" fmla="*/ 27959 w 2137146"/>
              <a:gd name="connsiteY4" fmla="*/ 2462020 h 2462020"/>
              <a:gd name="connsiteX0" fmla="*/ 27959 w 2137146"/>
              <a:gd name="connsiteY0" fmla="*/ 2462020 h 2462020"/>
              <a:gd name="connsiteX1" fmla="*/ 24151 w 2137146"/>
              <a:gd name="connsiteY1" fmla="*/ 0 h 2462020"/>
              <a:gd name="connsiteX2" fmla="*/ 2137146 w 2137146"/>
              <a:gd name="connsiteY2" fmla="*/ 2390271 h 2462020"/>
              <a:gd name="connsiteX3" fmla="*/ 1980708 w 2137146"/>
              <a:gd name="connsiteY3" fmla="*/ 2459892 h 2462020"/>
              <a:gd name="connsiteX4" fmla="*/ 27959 w 213714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7959 w 2147306"/>
              <a:gd name="connsiteY0" fmla="*/ 2462020 h 2462020"/>
              <a:gd name="connsiteX1" fmla="*/ 24151 w 2147306"/>
              <a:gd name="connsiteY1" fmla="*/ 0 h 2462020"/>
              <a:gd name="connsiteX2" fmla="*/ 2147306 w 2147306"/>
              <a:gd name="connsiteY2" fmla="*/ 2382651 h 2462020"/>
              <a:gd name="connsiteX3" fmla="*/ 1980708 w 2147306"/>
              <a:gd name="connsiteY3" fmla="*/ 2459892 h 2462020"/>
              <a:gd name="connsiteX4" fmla="*/ 27959 w 2147306"/>
              <a:gd name="connsiteY4" fmla="*/ 2462020 h 2462020"/>
              <a:gd name="connsiteX0" fmla="*/ 25 w 2119372"/>
              <a:gd name="connsiteY0" fmla="*/ 2423920 h 2423920"/>
              <a:gd name="connsiteX1" fmla="*/ 102897 w 2119372"/>
              <a:gd name="connsiteY1" fmla="*/ 0 h 2423920"/>
              <a:gd name="connsiteX2" fmla="*/ 2119372 w 2119372"/>
              <a:gd name="connsiteY2" fmla="*/ 2344551 h 2423920"/>
              <a:gd name="connsiteX3" fmla="*/ 1952774 w 2119372"/>
              <a:gd name="connsiteY3" fmla="*/ 2421792 h 2423920"/>
              <a:gd name="connsiteX4" fmla="*/ 25 w 2119372"/>
              <a:gd name="connsiteY4" fmla="*/ 2423920 h 2423920"/>
              <a:gd name="connsiteX0" fmla="*/ 45054 w 2164401"/>
              <a:gd name="connsiteY0" fmla="*/ 2423920 h 2423920"/>
              <a:gd name="connsiteX1" fmla="*/ 147926 w 2164401"/>
              <a:gd name="connsiteY1" fmla="*/ 0 h 2423920"/>
              <a:gd name="connsiteX2" fmla="*/ 2164401 w 2164401"/>
              <a:gd name="connsiteY2" fmla="*/ 2344551 h 2423920"/>
              <a:gd name="connsiteX3" fmla="*/ 1997803 w 2164401"/>
              <a:gd name="connsiteY3" fmla="*/ 2421792 h 2423920"/>
              <a:gd name="connsiteX4" fmla="*/ 45054 w 2164401"/>
              <a:gd name="connsiteY4" fmla="*/ 2423920 h 2423920"/>
              <a:gd name="connsiteX0" fmla="*/ 109270 w 2228617"/>
              <a:gd name="connsiteY0" fmla="*/ 2423920 h 2423920"/>
              <a:gd name="connsiteX1" fmla="*/ 212142 w 2228617"/>
              <a:gd name="connsiteY1" fmla="*/ 0 h 2423920"/>
              <a:gd name="connsiteX2" fmla="*/ 2228617 w 2228617"/>
              <a:gd name="connsiteY2" fmla="*/ 2344551 h 2423920"/>
              <a:gd name="connsiteX3" fmla="*/ 2062019 w 2228617"/>
              <a:gd name="connsiteY3" fmla="*/ 2421792 h 2423920"/>
              <a:gd name="connsiteX4" fmla="*/ 109270 w 2228617"/>
              <a:gd name="connsiteY4" fmla="*/ 2423920 h 2423920"/>
              <a:gd name="connsiteX0" fmla="*/ 50641 w 2169988"/>
              <a:gd name="connsiteY0" fmla="*/ 2525518 h 2525518"/>
              <a:gd name="connsiteX1" fmla="*/ 255116 w 2169988"/>
              <a:gd name="connsiteY1" fmla="*/ 0 h 2525518"/>
              <a:gd name="connsiteX2" fmla="*/ 2169988 w 2169988"/>
              <a:gd name="connsiteY2" fmla="*/ 2446149 h 2525518"/>
              <a:gd name="connsiteX3" fmla="*/ 2003390 w 2169988"/>
              <a:gd name="connsiteY3" fmla="*/ 2523390 h 2525518"/>
              <a:gd name="connsiteX4" fmla="*/ 50641 w 2169988"/>
              <a:gd name="connsiteY4" fmla="*/ 2525518 h 252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988" h="2525518">
                <a:moveTo>
                  <a:pt x="50641" y="2525518"/>
                </a:moveTo>
                <a:cubicBezTo>
                  <a:pt x="49372" y="1704845"/>
                  <a:pt x="-151282" y="655577"/>
                  <a:pt x="255116" y="0"/>
                </a:cubicBezTo>
                <a:cubicBezTo>
                  <a:pt x="862078" y="927353"/>
                  <a:pt x="1311572" y="1744862"/>
                  <a:pt x="2169988" y="2446149"/>
                </a:cubicBezTo>
                <a:cubicBezTo>
                  <a:pt x="2125464" y="2489466"/>
                  <a:pt x="2130464" y="2500393"/>
                  <a:pt x="2003390" y="2523390"/>
                </a:cubicBezTo>
                <a:lnTo>
                  <a:pt x="50641" y="25255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3">
            <a:extLst>
              <a:ext uri="{FF2B5EF4-FFF2-40B4-BE49-F238E27FC236}">
                <a16:creationId xmlns:a16="http://schemas.microsoft.com/office/drawing/2014/main" id="{5290025E-0FFD-473C-956D-B2285AE2D1BA}"/>
              </a:ext>
            </a:extLst>
          </p:cNvPr>
          <p:cNvSpPr/>
          <p:nvPr/>
        </p:nvSpPr>
        <p:spPr>
          <a:xfrm rot="10800000">
            <a:off x="7884373" y="3348539"/>
            <a:ext cx="2649622" cy="2542244"/>
          </a:xfrm>
          <a:custGeom>
            <a:avLst/>
            <a:gdLst>
              <a:gd name="connsiteX0" fmla="*/ 0 w 2520000"/>
              <a:gd name="connsiteY0" fmla="*/ 2520000 h 2520000"/>
              <a:gd name="connsiteX1" fmla="*/ 0 w 2520000"/>
              <a:gd name="connsiteY1" fmla="*/ 0 h 2520000"/>
              <a:gd name="connsiteX2" fmla="*/ 2520000 w 2520000"/>
              <a:gd name="connsiteY2" fmla="*/ 2520000 h 2520000"/>
              <a:gd name="connsiteX3" fmla="*/ 0 w 2520000"/>
              <a:gd name="connsiteY3" fmla="*/ 2520000 h 2520000"/>
              <a:gd name="connsiteX0" fmla="*/ 98213 w 2618213"/>
              <a:gd name="connsiteY0" fmla="*/ 2520000 h 2520000"/>
              <a:gd name="connsiteX1" fmla="*/ 98213 w 2618213"/>
              <a:gd name="connsiteY1" fmla="*/ 0 h 2520000"/>
              <a:gd name="connsiteX2" fmla="*/ 2618213 w 2618213"/>
              <a:gd name="connsiteY2" fmla="*/ 2520000 h 2520000"/>
              <a:gd name="connsiteX3" fmla="*/ 98213 w 2618213"/>
              <a:gd name="connsiteY3" fmla="*/ 2520000 h 2520000"/>
              <a:gd name="connsiteX0" fmla="*/ 138617 w 2658617"/>
              <a:gd name="connsiteY0" fmla="*/ 2520000 h 2520000"/>
              <a:gd name="connsiteX1" fmla="*/ 138617 w 2658617"/>
              <a:gd name="connsiteY1" fmla="*/ 0 h 2520000"/>
              <a:gd name="connsiteX2" fmla="*/ 2658617 w 2658617"/>
              <a:gd name="connsiteY2" fmla="*/ 2520000 h 2520000"/>
              <a:gd name="connsiteX3" fmla="*/ 138617 w 2658617"/>
              <a:gd name="connsiteY3" fmla="*/ 2520000 h 2520000"/>
              <a:gd name="connsiteX0" fmla="*/ 138617 w 2658617"/>
              <a:gd name="connsiteY0" fmla="*/ 2520000 h 2520000"/>
              <a:gd name="connsiteX1" fmla="*/ 138617 w 2658617"/>
              <a:gd name="connsiteY1" fmla="*/ 0 h 2520000"/>
              <a:gd name="connsiteX2" fmla="*/ 310067 w 2658617"/>
              <a:gd name="connsiteY2" fmla="*/ 185002 h 2520000"/>
              <a:gd name="connsiteX3" fmla="*/ 2658617 w 2658617"/>
              <a:gd name="connsiteY3" fmla="*/ 2520000 h 2520000"/>
              <a:gd name="connsiteX4" fmla="*/ 138617 w 2658617"/>
              <a:gd name="connsiteY4" fmla="*/ 2520000 h 2520000"/>
              <a:gd name="connsiteX0" fmla="*/ 110139 w 2630139"/>
              <a:gd name="connsiteY0" fmla="*/ 2550480 h 2550480"/>
              <a:gd name="connsiteX1" fmla="*/ 190149 w 2630139"/>
              <a:gd name="connsiteY1" fmla="*/ 0 h 2550480"/>
              <a:gd name="connsiteX2" fmla="*/ 281589 w 2630139"/>
              <a:gd name="connsiteY2" fmla="*/ 215482 h 2550480"/>
              <a:gd name="connsiteX3" fmla="*/ 2630139 w 2630139"/>
              <a:gd name="connsiteY3" fmla="*/ 2550480 h 2550480"/>
              <a:gd name="connsiteX4" fmla="*/ 110139 w 2630139"/>
              <a:gd name="connsiteY4" fmla="*/ 2550480 h 2550480"/>
              <a:gd name="connsiteX0" fmla="*/ 110139 w 2630139"/>
              <a:gd name="connsiteY0" fmla="*/ 2550480 h 2550480"/>
              <a:gd name="connsiteX1" fmla="*/ 190149 w 2630139"/>
              <a:gd name="connsiteY1" fmla="*/ 0 h 2550480"/>
              <a:gd name="connsiteX2" fmla="*/ 281589 w 2630139"/>
              <a:gd name="connsiteY2" fmla="*/ 215482 h 2550480"/>
              <a:gd name="connsiteX3" fmla="*/ 2630139 w 2630139"/>
              <a:gd name="connsiteY3" fmla="*/ 2550480 h 2550480"/>
              <a:gd name="connsiteX4" fmla="*/ 110139 w 2630139"/>
              <a:gd name="connsiteY4" fmla="*/ 2550480 h 2550480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7671 w 2656221"/>
              <a:gd name="connsiteY2" fmla="*/ 17928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7671 w 2656221"/>
              <a:gd name="connsiteY2" fmla="*/ 17928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6221 w 2656221"/>
              <a:gd name="connsiteY0" fmla="*/ 2514285 h 2514285"/>
              <a:gd name="connsiteX1" fmla="*/ 141936 w 2656221"/>
              <a:gd name="connsiteY1" fmla="*/ 0 h 2514285"/>
              <a:gd name="connsiteX2" fmla="*/ 300051 w 2656221"/>
              <a:gd name="connsiteY2" fmla="*/ 190717 h 2514285"/>
              <a:gd name="connsiteX3" fmla="*/ 2656221 w 2656221"/>
              <a:gd name="connsiteY3" fmla="*/ 2514285 h 2514285"/>
              <a:gd name="connsiteX4" fmla="*/ 136221 w 2656221"/>
              <a:gd name="connsiteY4" fmla="*/ 2514285 h 2514285"/>
              <a:gd name="connsiteX0" fmla="*/ 134144 w 2654144"/>
              <a:gd name="connsiteY0" fmla="*/ 2534605 h 2534605"/>
              <a:gd name="connsiteX1" fmla="*/ 144939 w 2654144"/>
              <a:gd name="connsiteY1" fmla="*/ 0 h 2534605"/>
              <a:gd name="connsiteX2" fmla="*/ 297974 w 2654144"/>
              <a:gd name="connsiteY2" fmla="*/ 211037 h 2534605"/>
              <a:gd name="connsiteX3" fmla="*/ 2654144 w 2654144"/>
              <a:gd name="connsiteY3" fmla="*/ 2534605 h 2534605"/>
              <a:gd name="connsiteX4" fmla="*/ 134144 w 2654144"/>
              <a:gd name="connsiteY4" fmla="*/ 2534605 h 2534605"/>
              <a:gd name="connsiteX0" fmla="*/ 134144 w 2654144"/>
              <a:gd name="connsiteY0" fmla="*/ 2534605 h 2534605"/>
              <a:gd name="connsiteX1" fmla="*/ 144939 w 2654144"/>
              <a:gd name="connsiteY1" fmla="*/ 0 h 2534605"/>
              <a:gd name="connsiteX2" fmla="*/ 297974 w 2654144"/>
              <a:gd name="connsiteY2" fmla="*/ 211037 h 2534605"/>
              <a:gd name="connsiteX3" fmla="*/ 2654144 w 2654144"/>
              <a:gd name="connsiteY3" fmla="*/ 2534605 h 2534605"/>
              <a:gd name="connsiteX4" fmla="*/ 134144 w 2654144"/>
              <a:gd name="connsiteY4" fmla="*/ 2534605 h 2534605"/>
              <a:gd name="connsiteX0" fmla="*/ 138887 w 2658887"/>
              <a:gd name="connsiteY0" fmla="*/ 2542225 h 2542225"/>
              <a:gd name="connsiteX1" fmla="*/ 138252 w 2658887"/>
              <a:gd name="connsiteY1" fmla="*/ 0 h 2542225"/>
              <a:gd name="connsiteX2" fmla="*/ 302717 w 2658887"/>
              <a:gd name="connsiteY2" fmla="*/ 218657 h 2542225"/>
              <a:gd name="connsiteX3" fmla="*/ 2658887 w 2658887"/>
              <a:gd name="connsiteY3" fmla="*/ 2542225 h 2542225"/>
              <a:gd name="connsiteX4" fmla="*/ 138887 w 2658887"/>
              <a:gd name="connsiteY4" fmla="*/ 2542225 h 2542225"/>
              <a:gd name="connsiteX0" fmla="*/ 125487 w 2645487"/>
              <a:gd name="connsiteY0" fmla="*/ 2542225 h 2542225"/>
              <a:gd name="connsiteX1" fmla="*/ 124852 w 2645487"/>
              <a:gd name="connsiteY1" fmla="*/ 0 h 2542225"/>
              <a:gd name="connsiteX2" fmla="*/ 289317 w 2645487"/>
              <a:gd name="connsiteY2" fmla="*/ 218657 h 2542225"/>
              <a:gd name="connsiteX3" fmla="*/ 2645487 w 2645487"/>
              <a:gd name="connsiteY3" fmla="*/ 2542225 h 2542225"/>
              <a:gd name="connsiteX4" fmla="*/ 125487 w 2645487"/>
              <a:gd name="connsiteY4" fmla="*/ 2542225 h 2542225"/>
              <a:gd name="connsiteX0" fmla="*/ 125487 w 2645487"/>
              <a:gd name="connsiteY0" fmla="*/ 2542225 h 2542225"/>
              <a:gd name="connsiteX1" fmla="*/ 124852 w 2645487"/>
              <a:gd name="connsiteY1" fmla="*/ 0 h 2542225"/>
              <a:gd name="connsiteX2" fmla="*/ 289317 w 2645487"/>
              <a:gd name="connsiteY2" fmla="*/ 218657 h 2542225"/>
              <a:gd name="connsiteX3" fmla="*/ 2645487 w 2645487"/>
              <a:gd name="connsiteY3" fmla="*/ 2542225 h 2542225"/>
              <a:gd name="connsiteX4" fmla="*/ 125487 w 2645487"/>
              <a:gd name="connsiteY4" fmla="*/ 2542225 h 2542225"/>
              <a:gd name="connsiteX0" fmla="*/ 133253 w 2653253"/>
              <a:gd name="connsiteY0" fmla="*/ 2542225 h 2542225"/>
              <a:gd name="connsiteX1" fmla="*/ 132618 w 2653253"/>
              <a:gd name="connsiteY1" fmla="*/ 0 h 2542225"/>
              <a:gd name="connsiteX2" fmla="*/ 297083 w 2653253"/>
              <a:gd name="connsiteY2" fmla="*/ 218657 h 2542225"/>
              <a:gd name="connsiteX3" fmla="*/ 2653253 w 2653253"/>
              <a:gd name="connsiteY3" fmla="*/ 2542225 h 2542225"/>
              <a:gd name="connsiteX4" fmla="*/ 133253 w 2653253"/>
              <a:gd name="connsiteY4" fmla="*/ 2542225 h 2542225"/>
              <a:gd name="connsiteX0" fmla="*/ 133253 w 2653253"/>
              <a:gd name="connsiteY0" fmla="*/ 2542225 h 2542225"/>
              <a:gd name="connsiteX1" fmla="*/ 132618 w 2653253"/>
              <a:gd name="connsiteY1" fmla="*/ 0 h 2542225"/>
              <a:gd name="connsiteX2" fmla="*/ 297083 w 2653253"/>
              <a:gd name="connsiteY2" fmla="*/ 218657 h 2542225"/>
              <a:gd name="connsiteX3" fmla="*/ 2653253 w 2653253"/>
              <a:gd name="connsiteY3" fmla="*/ 2542225 h 2542225"/>
              <a:gd name="connsiteX4" fmla="*/ 133253 w 2653253"/>
              <a:gd name="connsiteY4" fmla="*/ 2542225 h 2542225"/>
              <a:gd name="connsiteX0" fmla="*/ 209905 w 2729905"/>
              <a:gd name="connsiteY0" fmla="*/ 2542225 h 2542244"/>
              <a:gd name="connsiteX1" fmla="*/ 209270 w 2729905"/>
              <a:gd name="connsiteY1" fmla="*/ 0 h 2542244"/>
              <a:gd name="connsiteX2" fmla="*/ 373735 w 2729905"/>
              <a:gd name="connsiteY2" fmla="*/ 218657 h 2542244"/>
              <a:gd name="connsiteX3" fmla="*/ 2729905 w 2729905"/>
              <a:gd name="connsiteY3" fmla="*/ 2542225 h 2542244"/>
              <a:gd name="connsiteX4" fmla="*/ 209905 w 2729905"/>
              <a:gd name="connsiteY4" fmla="*/ 2542225 h 2542244"/>
              <a:gd name="connsiteX0" fmla="*/ 266782 w 2649622"/>
              <a:gd name="connsiteY0" fmla="*/ 2542225 h 2542244"/>
              <a:gd name="connsiteX1" fmla="*/ 128987 w 2649622"/>
              <a:gd name="connsiteY1" fmla="*/ 0 h 2542244"/>
              <a:gd name="connsiteX2" fmla="*/ 293452 w 2649622"/>
              <a:gd name="connsiteY2" fmla="*/ 218657 h 2542244"/>
              <a:gd name="connsiteX3" fmla="*/ 2649622 w 2649622"/>
              <a:gd name="connsiteY3" fmla="*/ 2542225 h 2542244"/>
              <a:gd name="connsiteX4" fmla="*/ 266782 w 2649622"/>
              <a:gd name="connsiteY4" fmla="*/ 2542225 h 254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622" h="2542244">
                <a:moveTo>
                  <a:pt x="266782" y="2542225"/>
                </a:moveTo>
                <a:cubicBezTo>
                  <a:pt x="-133268" y="2549950"/>
                  <a:pt x="1352" y="241830"/>
                  <a:pt x="128987" y="0"/>
                </a:cubicBezTo>
                <a:cubicBezTo>
                  <a:pt x="211537" y="128977"/>
                  <a:pt x="199472" y="102380"/>
                  <a:pt x="293452" y="218657"/>
                </a:cubicBezTo>
                <a:cubicBezTo>
                  <a:pt x="1243942" y="1259880"/>
                  <a:pt x="1864232" y="1767702"/>
                  <a:pt x="2649622" y="2542225"/>
                </a:cubicBezTo>
                <a:lnTo>
                  <a:pt x="266782" y="2542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73696-8B8D-47A3-85BB-238370A68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552" y="4876247"/>
            <a:ext cx="1356478" cy="13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8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7">
            <a:extLst>
              <a:ext uri="{FF2B5EF4-FFF2-40B4-BE49-F238E27FC236}">
                <a16:creationId xmlns:a16="http://schemas.microsoft.com/office/drawing/2014/main" id="{C21AFAF7-0311-4A4E-A44C-B1DD2160376B}"/>
              </a:ext>
            </a:extLst>
          </p:cNvPr>
          <p:cNvSpPr/>
          <p:nvPr/>
        </p:nvSpPr>
        <p:spPr>
          <a:xfrm rot="10800000">
            <a:off x="1921532" y="1509686"/>
            <a:ext cx="7420224" cy="4412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BB0464-2B08-4A15-A187-401022E7A4EE}"/>
              </a:ext>
            </a:extLst>
          </p:cNvPr>
          <p:cNvSpPr/>
          <p:nvPr/>
        </p:nvSpPr>
        <p:spPr>
          <a:xfrm>
            <a:off x="4978259" y="4081777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F6077-97FB-4C5D-956F-7E6F3E7C1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91" t="-3246" r="-2291" b="-3246"/>
          <a:stretch/>
        </p:blipFill>
        <p:spPr>
          <a:xfrm>
            <a:off x="4978866" y="2776223"/>
            <a:ext cx="1305554" cy="13055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5612D3-4769-4052-B170-2859A86ED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91" t="-3246" r="-2291" b="-3246"/>
          <a:stretch/>
        </p:blipFill>
        <p:spPr>
          <a:xfrm>
            <a:off x="1265650" y="2702318"/>
            <a:ext cx="260120" cy="2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76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48AF8E7-B9B8-4983-BBD3-DEE0F883D16C}"/>
              </a:ext>
            </a:extLst>
          </p:cNvPr>
          <p:cNvSpPr txBox="1"/>
          <p:nvPr/>
        </p:nvSpPr>
        <p:spPr>
          <a:xfrm>
            <a:off x="4564045" y="878596"/>
            <a:ext cx="4088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전곽일보</a:t>
            </a:r>
            <a:endParaRPr lang="ko-KR" altLang="en-US" sz="6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8102A-63CC-405E-B044-FDC3C4DD26A9}"/>
              </a:ext>
            </a:extLst>
          </p:cNvPr>
          <p:cNvSpPr txBox="1"/>
          <p:nvPr/>
        </p:nvSpPr>
        <p:spPr>
          <a:xfrm>
            <a:off x="4593543" y="888428"/>
            <a:ext cx="40883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전곽일보</a:t>
            </a:r>
            <a:endParaRPr lang="ko-KR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A9A4C2-DAE0-4C4A-B4C7-72B5A31F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2291" t="-3246" r="-2291" b="-3246"/>
          <a:stretch/>
        </p:blipFill>
        <p:spPr>
          <a:xfrm>
            <a:off x="2902394" y="809770"/>
            <a:ext cx="1305554" cy="13055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E06803-69BC-448B-9619-47FC90AB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8" r="1474" b="19605"/>
          <a:stretch/>
        </p:blipFill>
        <p:spPr>
          <a:xfrm>
            <a:off x="2995916" y="2664541"/>
            <a:ext cx="6108756" cy="13055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58A438-DE47-449B-BCB5-252334C0E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94" b="28799"/>
          <a:stretch/>
        </p:blipFill>
        <p:spPr>
          <a:xfrm>
            <a:off x="4006628" y="4638213"/>
            <a:ext cx="4925995" cy="897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8AB9C8-1181-4D62-A369-A4380706A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-2291" t="-3246" r="-2291" b="-3246"/>
          <a:stretch/>
        </p:blipFill>
        <p:spPr>
          <a:xfrm>
            <a:off x="2701074" y="4434110"/>
            <a:ext cx="1305554" cy="13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ng Download Gift Box Brown Transparent Clipart - Brown Gift Box Png -  Large Size Png Image - PikPng">
            <a:extLst>
              <a:ext uri="{FF2B5EF4-FFF2-40B4-BE49-F238E27FC236}">
                <a16:creationId xmlns:a16="http://schemas.microsoft.com/office/drawing/2014/main" id="{649CFAE7-029F-4095-AC5F-F20600C7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869"/>
          <a:stretch/>
        </p:blipFill>
        <p:spPr bwMode="auto">
          <a:xfrm>
            <a:off x="8684547" y="2901252"/>
            <a:ext cx="2927350" cy="249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07BAF-25CA-4375-B801-547A904E356D}"/>
              </a:ext>
            </a:extLst>
          </p:cNvPr>
          <p:cNvSpPr txBox="1"/>
          <p:nvPr/>
        </p:nvSpPr>
        <p:spPr>
          <a:xfrm>
            <a:off x="2212258" y="265471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accent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♥선물교환소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D962E-ADF0-4B17-A7D1-ACA7C98A8A28}"/>
              </a:ext>
            </a:extLst>
          </p:cNvPr>
          <p:cNvSpPr txBox="1"/>
          <p:nvPr/>
        </p:nvSpPr>
        <p:spPr>
          <a:xfrm>
            <a:off x="2212258" y="3485707"/>
            <a:ext cx="62504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아래에 코드를 입력하여</a:t>
            </a:r>
            <a:endParaRPr lang="en-US" altLang="ko-KR" sz="4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선물을 받을 수 있습니다 </a:t>
            </a:r>
            <a:r>
              <a:rPr lang="en-US" altLang="ko-KR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Wingdings" panose="05000000000000000000" pitchFamily="2" charset="2"/>
              </a:rPr>
              <a:t>:)</a:t>
            </a:r>
            <a:endParaRPr lang="ko-KR" altLang="en-US" sz="4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91F4600-BF45-49CC-B970-DE7D00F64A4C}"/>
              </a:ext>
            </a:extLst>
          </p:cNvPr>
          <p:cNvSpPr/>
          <p:nvPr/>
        </p:nvSpPr>
        <p:spPr>
          <a:xfrm>
            <a:off x="4462401" y="926605"/>
            <a:ext cx="875071" cy="87507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CC981029-123C-41C0-9E43-F27D4D3897CE}"/>
              </a:ext>
            </a:extLst>
          </p:cNvPr>
          <p:cNvSpPr/>
          <p:nvPr/>
        </p:nvSpPr>
        <p:spPr>
          <a:xfrm rot="13767340">
            <a:off x="4609756" y="1136677"/>
            <a:ext cx="406264" cy="420357"/>
          </a:xfrm>
          <a:custGeom>
            <a:avLst/>
            <a:gdLst>
              <a:gd name="connsiteX0" fmla="*/ 10045 w 935575"/>
              <a:gd name="connsiteY0" fmla="*/ 865831 h 968030"/>
              <a:gd name="connsiteX1" fmla="*/ 0 w 935575"/>
              <a:gd name="connsiteY1" fmla="*/ 816078 h 968030"/>
              <a:gd name="connsiteX2" fmla="*/ 0 w 935575"/>
              <a:gd name="connsiteY2" fmla="*/ 127819 h 968030"/>
              <a:gd name="connsiteX3" fmla="*/ 127819 w 935575"/>
              <a:gd name="connsiteY3" fmla="*/ 0 h 968030"/>
              <a:gd name="connsiteX4" fmla="*/ 255638 w 935575"/>
              <a:gd name="connsiteY4" fmla="*/ 127819 h 968030"/>
              <a:gd name="connsiteX5" fmla="*/ 255638 w 935575"/>
              <a:gd name="connsiteY5" fmla="*/ 681428 h 968030"/>
              <a:gd name="connsiteX6" fmla="*/ 778756 w 935575"/>
              <a:gd name="connsiteY6" fmla="*/ 559687 h 968030"/>
              <a:gd name="connsiteX7" fmla="*/ 932220 w 935575"/>
              <a:gd name="connsiteY7" fmla="*/ 655207 h 968030"/>
              <a:gd name="connsiteX8" fmla="*/ 836700 w 935575"/>
              <a:gd name="connsiteY8" fmla="*/ 808671 h 968030"/>
              <a:gd name="connsiteX9" fmla="*/ 166354 w 935575"/>
              <a:gd name="connsiteY9" fmla="*/ 964675 h 968030"/>
              <a:gd name="connsiteX10" fmla="*/ 33950 w 935575"/>
              <a:gd name="connsiteY10" fmla="*/ 915336 h 968030"/>
              <a:gd name="connsiteX11" fmla="*/ 14152 w 935575"/>
              <a:gd name="connsiteY11" fmla="*/ 871922 h 96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5575" h="968030">
                <a:moveTo>
                  <a:pt x="10045" y="865831"/>
                </a:moveTo>
                <a:cubicBezTo>
                  <a:pt x="3577" y="850539"/>
                  <a:pt x="0" y="833726"/>
                  <a:pt x="0" y="816078"/>
                </a:cubicBezTo>
                <a:lnTo>
                  <a:pt x="0" y="127819"/>
                </a:lnTo>
                <a:cubicBezTo>
                  <a:pt x="0" y="57227"/>
                  <a:pt x="57227" y="0"/>
                  <a:pt x="127819" y="0"/>
                </a:cubicBezTo>
                <a:cubicBezTo>
                  <a:pt x="198411" y="0"/>
                  <a:pt x="255638" y="57227"/>
                  <a:pt x="255638" y="127819"/>
                </a:cubicBezTo>
                <a:lnTo>
                  <a:pt x="255638" y="681428"/>
                </a:lnTo>
                <a:lnTo>
                  <a:pt x="778756" y="559687"/>
                </a:lnTo>
                <a:cubicBezTo>
                  <a:pt x="847510" y="543686"/>
                  <a:pt x="916219" y="586452"/>
                  <a:pt x="932220" y="655207"/>
                </a:cubicBezTo>
                <a:cubicBezTo>
                  <a:pt x="948221" y="723962"/>
                  <a:pt x="905454" y="792671"/>
                  <a:pt x="836700" y="808671"/>
                </a:cubicBezTo>
                <a:lnTo>
                  <a:pt x="166354" y="964675"/>
                </a:lnTo>
                <a:cubicBezTo>
                  <a:pt x="114788" y="976676"/>
                  <a:pt x="63248" y="955620"/>
                  <a:pt x="33950" y="915336"/>
                </a:cubicBezTo>
                <a:lnTo>
                  <a:pt x="14152" y="8719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1081A2-E1EB-4A9D-947E-E101837A546B}"/>
              </a:ext>
            </a:extLst>
          </p:cNvPr>
          <p:cNvSpPr/>
          <p:nvPr/>
        </p:nvSpPr>
        <p:spPr>
          <a:xfrm>
            <a:off x="6326761" y="1404125"/>
            <a:ext cx="2733419" cy="87507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수령하기</a:t>
            </a:r>
          </a:p>
        </p:txBody>
      </p:sp>
    </p:spTree>
    <p:extLst>
      <p:ext uri="{BB962C8B-B14F-4D97-AF65-F5344CB8AC3E}">
        <p14:creationId xmlns:p14="http://schemas.microsoft.com/office/powerpoint/2010/main" val="3759567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412B066-143A-4B85-8D78-43DEB51F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33" t="26643" b="27510"/>
          <a:stretch/>
        </p:blipFill>
        <p:spPr>
          <a:xfrm flipH="1">
            <a:off x="580103" y="1592749"/>
            <a:ext cx="5400000" cy="1800001"/>
          </a:xfrm>
          <a:prstGeom prst="rect">
            <a:avLst/>
          </a:prstGeom>
        </p:spPr>
      </p:pic>
      <p:pic>
        <p:nvPicPr>
          <p:cNvPr id="1026" name="Picture 2" descr="Free Png Download Gift Box Brown Transparent Clipart - Brown Gift Box Png -  Large Size Png Image - PikPng">
            <a:extLst>
              <a:ext uri="{FF2B5EF4-FFF2-40B4-BE49-F238E27FC236}">
                <a16:creationId xmlns:a16="http://schemas.microsoft.com/office/drawing/2014/main" id="{649CFAE7-029F-4095-AC5F-F20600C7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9" r="26918" b="20881"/>
          <a:stretch/>
        </p:blipFill>
        <p:spPr bwMode="auto">
          <a:xfrm>
            <a:off x="4101303" y="4338742"/>
            <a:ext cx="18788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3D1EDA-524B-4E45-AB9C-89D8CA158B89}"/>
              </a:ext>
            </a:extLst>
          </p:cNvPr>
          <p:cNvSpPr/>
          <p:nvPr/>
        </p:nvSpPr>
        <p:spPr>
          <a:xfrm>
            <a:off x="580103" y="4338741"/>
            <a:ext cx="54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07BAF-25CA-4375-B801-547A904E356D}"/>
              </a:ext>
            </a:extLst>
          </p:cNvPr>
          <p:cNvSpPr txBox="1"/>
          <p:nvPr/>
        </p:nvSpPr>
        <p:spPr>
          <a:xfrm>
            <a:off x="1388817" y="4643542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♥선물교환소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1081A2-E1EB-4A9D-947E-E101837A546B}"/>
              </a:ext>
            </a:extLst>
          </p:cNvPr>
          <p:cNvSpPr/>
          <p:nvPr/>
        </p:nvSpPr>
        <p:spPr>
          <a:xfrm>
            <a:off x="2677202" y="5504961"/>
            <a:ext cx="1205802" cy="41573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수령하기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647EFA-D322-40F7-A896-BFDED0B08170}"/>
              </a:ext>
            </a:extLst>
          </p:cNvPr>
          <p:cNvSpPr/>
          <p:nvPr/>
        </p:nvSpPr>
        <p:spPr>
          <a:xfrm>
            <a:off x="580103" y="1592751"/>
            <a:ext cx="54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F416BF-179D-41DF-AA28-46C7691328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21" t="1337" r="4537" b="1214"/>
          <a:stretch/>
        </p:blipFill>
        <p:spPr>
          <a:xfrm>
            <a:off x="580103" y="1592751"/>
            <a:ext cx="5400000" cy="180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A20CD0-E8C2-4F54-BEA8-026E0830126D}"/>
              </a:ext>
            </a:extLst>
          </p:cNvPr>
          <p:cNvSpPr/>
          <p:nvPr/>
        </p:nvSpPr>
        <p:spPr>
          <a:xfrm>
            <a:off x="6344295" y="1590984"/>
            <a:ext cx="5400000" cy="1800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8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37">
            <a:extLst>
              <a:ext uri="{FF2B5EF4-FFF2-40B4-BE49-F238E27FC236}">
                <a16:creationId xmlns:a16="http://schemas.microsoft.com/office/drawing/2014/main" id="{E714829E-04B5-4C04-A94C-B5233DACA4B6}"/>
              </a:ext>
            </a:extLst>
          </p:cNvPr>
          <p:cNvSpPr/>
          <p:nvPr/>
        </p:nvSpPr>
        <p:spPr>
          <a:xfrm rot="10800000">
            <a:off x="1851098" y="1509686"/>
            <a:ext cx="7420224" cy="4412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C5E89-EA15-4513-94FB-A950CC2B83AE}"/>
              </a:ext>
            </a:extLst>
          </p:cNvPr>
          <p:cNvSpPr/>
          <p:nvPr/>
        </p:nvSpPr>
        <p:spPr>
          <a:xfrm>
            <a:off x="4375532" y="3923190"/>
            <a:ext cx="25122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3200" dirty="0">
                <a:solidFill>
                  <a:srgbClr val="7F7F7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en-US" altLang="ko-KR" sz="40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곽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18A71-5C8A-4209-BD2C-A8EBFF2E8564}"/>
              </a:ext>
            </a:extLst>
          </p:cNvPr>
          <p:cNvGrpSpPr/>
          <p:nvPr/>
        </p:nvGrpSpPr>
        <p:grpSpPr>
          <a:xfrm>
            <a:off x="4156168" y="3747365"/>
            <a:ext cx="351444" cy="402449"/>
            <a:chOff x="6480493" y="2195994"/>
            <a:chExt cx="351444" cy="402449"/>
          </a:xfrm>
        </p:grpSpPr>
        <p:sp>
          <p:nvSpPr>
            <p:cNvPr id="11" name="사각형: 둥근 모서리 46">
              <a:extLst>
                <a:ext uri="{FF2B5EF4-FFF2-40B4-BE49-F238E27FC236}">
                  <a16:creationId xmlns:a16="http://schemas.microsoft.com/office/drawing/2014/main" id="{3E395EA2-69C1-455B-AC36-0CA9DD661503}"/>
                </a:ext>
              </a:extLst>
            </p:cNvPr>
            <p:cNvSpPr/>
            <p:nvPr/>
          </p:nvSpPr>
          <p:spPr>
            <a:xfrm flipV="1">
              <a:off x="6480493" y="255272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46">
              <a:extLst>
                <a:ext uri="{FF2B5EF4-FFF2-40B4-BE49-F238E27FC236}">
                  <a16:creationId xmlns:a16="http://schemas.microsoft.com/office/drawing/2014/main" id="{402C2E42-8051-4700-8851-7D51E5F52AFB}"/>
                </a:ext>
              </a:extLst>
            </p:cNvPr>
            <p:cNvSpPr/>
            <p:nvPr/>
          </p:nvSpPr>
          <p:spPr>
            <a:xfrm rot="2197663" flipV="1">
              <a:off x="6537640" y="236339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46">
              <a:extLst>
                <a:ext uri="{FF2B5EF4-FFF2-40B4-BE49-F238E27FC236}">
                  <a16:creationId xmlns:a16="http://schemas.microsoft.com/office/drawing/2014/main" id="{39816ABD-35F8-4E74-A85A-8CD15126F5A4}"/>
                </a:ext>
              </a:extLst>
            </p:cNvPr>
            <p:cNvSpPr/>
            <p:nvPr/>
          </p:nvSpPr>
          <p:spPr>
            <a:xfrm rot="4092712" flipV="1">
              <a:off x="6722419" y="2259793"/>
              <a:ext cx="173317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B8DDF3-4DB7-43F2-9C94-F8798DADC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40" y="2351309"/>
            <a:ext cx="1551314" cy="13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3D1A29-09C2-4E74-9A8A-79A7403F294F}"/>
              </a:ext>
            </a:extLst>
          </p:cNvPr>
          <p:cNvSpPr/>
          <p:nvPr/>
        </p:nvSpPr>
        <p:spPr>
          <a:xfrm>
            <a:off x="5119615" y="2510961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E09D3-1D1A-4EA8-A5F6-F6A5B70F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05" y="2106441"/>
            <a:ext cx="3090440" cy="264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81343-E009-408B-A244-ED7F75E1ADAD}"/>
              </a:ext>
            </a:extLst>
          </p:cNvPr>
          <p:cNvSpPr txBox="1"/>
          <p:nvPr/>
        </p:nvSpPr>
        <p:spPr>
          <a:xfrm>
            <a:off x="5119616" y="2510961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E52B-CD20-45BC-9F8D-272820FAB935}"/>
              </a:ext>
            </a:extLst>
          </p:cNvPr>
          <p:cNvSpPr txBox="1"/>
          <p:nvPr/>
        </p:nvSpPr>
        <p:spPr>
          <a:xfrm>
            <a:off x="4987880" y="288029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endParaRPr lang="ko-KR" altLang="en-US" sz="8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67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A4519C-EAEB-426D-804C-DA67207415FD}"/>
              </a:ext>
            </a:extLst>
          </p:cNvPr>
          <p:cNvSpPr/>
          <p:nvPr/>
        </p:nvSpPr>
        <p:spPr>
          <a:xfrm>
            <a:off x="4234647" y="1837177"/>
            <a:ext cx="4511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미니기자단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CBB6BE8-09B9-49D1-A91A-FE4A3A47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48" y="1609265"/>
            <a:ext cx="811003" cy="866299"/>
          </a:xfrm>
          <a:prstGeom prst="rect">
            <a:avLst/>
          </a:prstGeom>
        </p:spPr>
      </p:pic>
      <p:pic>
        <p:nvPicPr>
          <p:cNvPr id="1026" name="Picture 2" descr="Free Mic Icon of Flat style - Available in SVG, PNG, EPS, AI &amp;amp; Icon fonts">
            <a:extLst>
              <a:ext uri="{FF2B5EF4-FFF2-40B4-BE49-F238E27FC236}">
                <a16:creationId xmlns:a16="http://schemas.microsoft.com/office/drawing/2014/main" id="{E83E0856-307D-4CC8-9031-D3F59B7C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52" y="1924058"/>
            <a:ext cx="534124" cy="5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4A5DFBD-07DE-4D62-9AB0-86C2559D0D67}"/>
              </a:ext>
            </a:extLst>
          </p:cNvPr>
          <p:cNvSpPr/>
          <p:nvPr/>
        </p:nvSpPr>
        <p:spPr>
          <a:xfrm>
            <a:off x="2857910" y="2458183"/>
            <a:ext cx="1086860" cy="231380"/>
          </a:xfrm>
          <a:prstGeom prst="roundRect">
            <a:avLst>
              <a:gd name="adj" fmla="val 8331"/>
            </a:avLst>
          </a:prstGeom>
          <a:solidFill>
            <a:srgbClr val="60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066F578-E118-4487-977A-0016A0E19BB6}"/>
              </a:ext>
            </a:extLst>
          </p:cNvPr>
          <p:cNvSpPr/>
          <p:nvPr/>
        </p:nvSpPr>
        <p:spPr>
          <a:xfrm>
            <a:off x="2761622" y="2396358"/>
            <a:ext cx="1279436" cy="123649"/>
          </a:xfrm>
          <a:prstGeom prst="roundRect">
            <a:avLst/>
          </a:prstGeom>
          <a:solidFill>
            <a:srgbClr val="4B6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8F90CB-A02E-4116-8F89-BE47592121FD}"/>
              </a:ext>
            </a:extLst>
          </p:cNvPr>
          <p:cNvSpPr/>
          <p:nvPr/>
        </p:nvSpPr>
        <p:spPr>
          <a:xfrm>
            <a:off x="4250017" y="3742117"/>
            <a:ext cx="3334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미니기자단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5BFE72-FF07-4A79-94FA-65B9923F5A88}"/>
              </a:ext>
            </a:extLst>
          </p:cNvPr>
          <p:cNvGrpSpPr/>
          <p:nvPr/>
        </p:nvGrpSpPr>
        <p:grpSpPr>
          <a:xfrm>
            <a:off x="2761622" y="3628289"/>
            <a:ext cx="1294806" cy="1080298"/>
            <a:chOff x="2746252" y="3605213"/>
            <a:chExt cx="1294806" cy="10802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883E6C-9758-4862-B8ED-73517EAF4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4948" y="3605213"/>
              <a:ext cx="811003" cy="866299"/>
            </a:xfrm>
            <a:prstGeom prst="rect">
              <a:avLst/>
            </a:prstGeom>
          </p:spPr>
        </p:pic>
        <p:pic>
          <p:nvPicPr>
            <p:cNvPr id="11" name="Picture 2" descr="Free Mic Icon of Flat style - Available in SVG, PNG, EPS, AI &amp;amp; Icon fonts">
              <a:extLst>
                <a:ext uri="{FF2B5EF4-FFF2-40B4-BE49-F238E27FC236}">
                  <a16:creationId xmlns:a16="http://schemas.microsoft.com/office/drawing/2014/main" id="{C0B5A01D-15D0-45D2-A2FE-C1B34AD4B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252" y="3920006"/>
              <a:ext cx="534124" cy="534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6FD7F7C-2160-42FA-BC4D-E6E6A1BD2D86}"/>
                </a:ext>
              </a:extLst>
            </p:cNvPr>
            <p:cNvSpPr/>
            <p:nvPr/>
          </p:nvSpPr>
          <p:spPr>
            <a:xfrm>
              <a:off x="2857910" y="4454131"/>
              <a:ext cx="1086860" cy="231380"/>
            </a:xfrm>
            <a:prstGeom prst="roundRect">
              <a:avLst>
                <a:gd name="adj" fmla="val 8331"/>
              </a:avLst>
            </a:prstGeom>
            <a:solidFill>
              <a:srgbClr val="60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D9C1132-9959-4BCA-9A92-043B25B9B168}"/>
                </a:ext>
              </a:extLst>
            </p:cNvPr>
            <p:cNvSpPr/>
            <p:nvPr/>
          </p:nvSpPr>
          <p:spPr>
            <a:xfrm>
              <a:off x="2761622" y="4392306"/>
              <a:ext cx="1279436" cy="123649"/>
            </a:xfrm>
            <a:prstGeom prst="roundRect">
              <a:avLst/>
            </a:prstGeom>
            <a:solidFill>
              <a:srgbClr val="4B6C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6DEA57-4D1F-4147-8512-C088C2AF43D8}"/>
              </a:ext>
            </a:extLst>
          </p:cNvPr>
          <p:cNvSpPr/>
          <p:nvPr/>
        </p:nvSpPr>
        <p:spPr>
          <a:xfrm>
            <a:off x="4234647" y="4086422"/>
            <a:ext cx="15263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3200" dirty="0">
                <a:solidFill>
                  <a:srgbClr val="FC9E9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</a:t>
            </a:r>
            <a:r>
              <a:rPr lang="en-US" altLang="ko-KR" sz="3200" dirty="0">
                <a:solidFill>
                  <a:srgbClr val="FC9E9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ko-KR" altLang="en-US" sz="3200" dirty="0">
                <a:solidFill>
                  <a:srgbClr val="FC9E9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</a:t>
            </a:r>
            <a:r>
              <a:rPr lang="en-US" altLang="ko-KR" sz="3200" dirty="0">
                <a:solidFill>
                  <a:srgbClr val="FC9E9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lang="ko-KR" altLang="en-US" sz="3200" dirty="0">
                <a:solidFill>
                  <a:srgbClr val="FC9E9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B75873-9CE9-4583-BF1D-F54A56B537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017" b="15135"/>
          <a:stretch/>
        </p:blipFill>
        <p:spPr>
          <a:xfrm>
            <a:off x="3485158" y="5170391"/>
            <a:ext cx="4889416" cy="11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3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3D1A29-09C2-4E74-9A8A-79A7403F294F}"/>
              </a:ext>
            </a:extLst>
          </p:cNvPr>
          <p:cNvSpPr/>
          <p:nvPr/>
        </p:nvSpPr>
        <p:spPr>
          <a:xfrm>
            <a:off x="5119615" y="2510961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E09D3-1D1A-4EA8-A5F6-F6A5B70F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05" y="2106441"/>
            <a:ext cx="3090440" cy="264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81343-E009-408B-A244-ED7F75E1ADAD}"/>
              </a:ext>
            </a:extLst>
          </p:cNvPr>
          <p:cNvSpPr txBox="1"/>
          <p:nvPr/>
        </p:nvSpPr>
        <p:spPr>
          <a:xfrm>
            <a:off x="5119616" y="2510961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+mn-cs"/>
              </a:rPr>
              <a:t>전곽인이라면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E52B-CD20-45BC-9F8D-272820FAB935}"/>
              </a:ext>
            </a:extLst>
          </p:cNvPr>
          <p:cNvSpPr txBox="1"/>
          <p:nvPr/>
        </p:nvSpPr>
        <p:spPr>
          <a:xfrm>
            <a:off x="4987880" y="288029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전곽일보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pic>
        <p:nvPicPr>
          <p:cNvPr id="1026" name="Picture 2" descr="세월호/리본] 노란 리본 이미지 / 이모티콘">
            <a:extLst>
              <a:ext uri="{FF2B5EF4-FFF2-40B4-BE49-F238E27FC236}">
                <a16:creationId xmlns:a16="http://schemas.microsoft.com/office/drawing/2014/main" id="{5F622535-BD54-4F67-8FBD-09426719A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4" r="21165"/>
          <a:stretch/>
        </p:blipFill>
        <p:spPr bwMode="auto">
          <a:xfrm>
            <a:off x="8466749" y="3366568"/>
            <a:ext cx="510103" cy="7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FBBE7-52BD-401C-A16A-9CD3DEB0EDB6}"/>
              </a:ext>
            </a:extLst>
          </p:cNvPr>
          <p:cNvSpPr txBox="1"/>
          <p:nvPr/>
        </p:nvSpPr>
        <p:spPr>
          <a:xfrm>
            <a:off x="5854607" y="3965380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손글씨 바른히피" panose="02000503000000000000" pitchFamily="2" charset="-127"/>
                <a:ea typeface="나눔손글씨 바른히피" panose="02000503000000000000" pitchFamily="2" charset="-127"/>
                <a:cs typeface="+mn-cs"/>
              </a:rPr>
              <a:t>Remember 20140416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손글씨 바른히피" panose="02000503000000000000" pitchFamily="2" charset="-127"/>
              <a:ea typeface="나눔손글씨 바른히피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7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3D1A29-09C2-4E74-9A8A-79A7403F294F}"/>
              </a:ext>
            </a:extLst>
          </p:cNvPr>
          <p:cNvSpPr/>
          <p:nvPr/>
        </p:nvSpPr>
        <p:spPr>
          <a:xfrm>
            <a:off x="5293235" y="1188403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E09D3-1D1A-4EA8-A5F6-F6A5B70F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25" y="783883"/>
            <a:ext cx="3090440" cy="2645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81343-E009-408B-A244-ED7F75E1ADAD}"/>
              </a:ext>
            </a:extLst>
          </p:cNvPr>
          <p:cNvSpPr txBox="1"/>
          <p:nvPr/>
        </p:nvSpPr>
        <p:spPr>
          <a:xfrm>
            <a:off x="5293236" y="1188403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견팍외이라띤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E52B-CD20-45BC-9F8D-272820FAB935}"/>
              </a:ext>
            </a:extLst>
          </p:cNvPr>
          <p:cNvSpPr txBox="1"/>
          <p:nvPr/>
        </p:nvSpPr>
        <p:spPr>
          <a:xfrm>
            <a:off x="5161500" y="1557735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견팍읟넌</a:t>
            </a:r>
            <a:endParaRPr lang="ko-KR" altLang="en-US" sz="8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E1F5DD-3286-41F1-ACB7-766CCE620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16" y="4572184"/>
            <a:ext cx="1546249" cy="13234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09C2EA-F5CE-4935-9578-363699230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4" r="9430" b="28208"/>
          <a:stretch/>
        </p:blipFill>
        <p:spPr>
          <a:xfrm>
            <a:off x="4741517" y="4771914"/>
            <a:ext cx="3522808" cy="9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86242C-E86E-4E0A-8B50-9CF9A1DBF2E7}"/>
              </a:ext>
            </a:extLst>
          </p:cNvPr>
          <p:cNvSpPr/>
          <p:nvPr/>
        </p:nvSpPr>
        <p:spPr>
          <a:xfrm>
            <a:off x="1205909" y="1214930"/>
            <a:ext cx="4040133" cy="369106"/>
          </a:xfrm>
          <a:custGeom>
            <a:avLst/>
            <a:gdLst>
              <a:gd name="connsiteX0" fmla="*/ 0 w 4038683"/>
              <a:gd name="connsiteY0" fmla="*/ 37157 h 222936"/>
              <a:gd name="connsiteX1" fmla="*/ 37157 w 4038683"/>
              <a:gd name="connsiteY1" fmla="*/ 0 h 222936"/>
              <a:gd name="connsiteX2" fmla="*/ 4001526 w 4038683"/>
              <a:gd name="connsiteY2" fmla="*/ 0 h 222936"/>
              <a:gd name="connsiteX3" fmla="*/ 4038683 w 4038683"/>
              <a:gd name="connsiteY3" fmla="*/ 37157 h 222936"/>
              <a:gd name="connsiteX4" fmla="*/ 4038683 w 4038683"/>
              <a:gd name="connsiteY4" fmla="*/ 185779 h 222936"/>
              <a:gd name="connsiteX5" fmla="*/ 4001526 w 4038683"/>
              <a:gd name="connsiteY5" fmla="*/ 222936 h 222936"/>
              <a:gd name="connsiteX6" fmla="*/ 37157 w 4038683"/>
              <a:gd name="connsiteY6" fmla="*/ 222936 h 222936"/>
              <a:gd name="connsiteX7" fmla="*/ 0 w 4038683"/>
              <a:gd name="connsiteY7" fmla="*/ 185779 h 222936"/>
              <a:gd name="connsiteX8" fmla="*/ 0 w 4038683"/>
              <a:gd name="connsiteY8" fmla="*/ 37157 h 222936"/>
              <a:gd name="connsiteX0" fmla="*/ 0 w 4038683"/>
              <a:gd name="connsiteY0" fmla="*/ 37157 h 223071"/>
              <a:gd name="connsiteX1" fmla="*/ 37157 w 4038683"/>
              <a:gd name="connsiteY1" fmla="*/ 0 h 223071"/>
              <a:gd name="connsiteX2" fmla="*/ 4001526 w 4038683"/>
              <a:gd name="connsiteY2" fmla="*/ 0 h 223071"/>
              <a:gd name="connsiteX3" fmla="*/ 4038683 w 4038683"/>
              <a:gd name="connsiteY3" fmla="*/ 37157 h 223071"/>
              <a:gd name="connsiteX4" fmla="*/ 4038683 w 4038683"/>
              <a:gd name="connsiteY4" fmla="*/ 185779 h 223071"/>
              <a:gd name="connsiteX5" fmla="*/ 4001526 w 4038683"/>
              <a:gd name="connsiteY5" fmla="*/ 222936 h 223071"/>
              <a:gd name="connsiteX6" fmla="*/ 37157 w 4038683"/>
              <a:gd name="connsiteY6" fmla="*/ 222936 h 223071"/>
              <a:gd name="connsiteX7" fmla="*/ 0 w 4038683"/>
              <a:gd name="connsiteY7" fmla="*/ 185779 h 223071"/>
              <a:gd name="connsiteX8" fmla="*/ 0 w 4038683"/>
              <a:gd name="connsiteY8" fmla="*/ 37157 h 22307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4001526 w 4038683"/>
              <a:gd name="connsiteY2" fmla="*/ 0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3997716 w 4038683"/>
              <a:gd name="connsiteY2" fmla="*/ 17145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997716 w 4038683"/>
              <a:gd name="connsiteY2" fmla="*/ 2 h 206078"/>
              <a:gd name="connsiteX3" fmla="*/ 4038683 w 4038683"/>
              <a:gd name="connsiteY3" fmla="*/ 20014 h 206078"/>
              <a:gd name="connsiteX4" fmla="*/ 4038683 w 4038683"/>
              <a:gd name="connsiteY4" fmla="*/ 168636 h 206078"/>
              <a:gd name="connsiteX5" fmla="*/ 4001526 w 4038683"/>
              <a:gd name="connsiteY5" fmla="*/ 205793 h 206078"/>
              <a:gd name="connsiteX6" fmla="*/ 37157 w 4038683"/>
              <a:gd name="connsiteY6" fmla="*/ 205793 h 206078"/>
              <a:gd name="connsiteX7" fmla="*/ 0 w 4038683"/>
              <a:gd name="connsiteY7" fmla="*/ 168636 h 206078"/>
              <a:gd name="connsiteX8" fmla="*/ 0 w 4038683"/>
              <a:gd name="connsiteY8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49028 w 4038683"/>
              <a:gd name="connsiteY2" fmla="*/ 3545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770"/>
              <a:gd name="connsiteY0" fmla="*/ 181937 h 368001"/>
              <a:gd name="connsiteX1" fmla="*/ 48587 w 4038770"/>
              <a:gd name="connsiteY1" fmla="*/ 186690 h 368001"/>
              <a:gd name="connsiteX2" fmla="*/ 3849028 w 4038770"/>
              <a:gd name="connsiteY2" fmla="*/ 197374 h 368001"/>
              <a:gd name="connsiteX3" fmla="*/ 4020576 w 4038770"/>
              <a:gd name="connsiteY3" fmla="*/ 0 h 368001"/>
              <a:gd name="connsiteX4" fmla="*/ 4038683 w 4038770"/>
              <a:gd name="connsiteY4" fmla="*/ 181937 h 368001"/>
              <a:gd name="connsiteX5" fmla="*/ 4038683 w 4038770"/>
              <a:gd name="connsiteY5" fmla="*/ 330559 h 368001"/>
              <a:gd name="connsiteX6" fmla="*/ 4001526 w 4038770"/>
              <a:gd name="connsiteY6" fmla="*/ 367716 h 368001"/>
              <a:gd name="connsiteX7" fmla="*/ 37157 w 4038770"/>
              <a:gd name="connsiteY7" fmla="*/ 367716 h 368001"/>
              <a:gd name="connsiteX8" fmla="*/ 0 w 4038770"/>
              <a:gd name="connsiteY8" fmla="*/ 330559 h 368001"/>
              <a:gd name="connsiteX9" fmla="*/ 0 w 4038770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40133"/>
              <a:gd name="connsiteY0" fmla="*/ 181937 h 369106"/>
              <a:gd name="connsiteX1" fmla="*/ 48587 w 4040133"/>
              <a:gd name="connsiteY1" fmla="*/ 186690 h 369106"/>
              <a:gd name="connsiteX2" fmla="*/ 3849028 w 4040133"/>
              <a:gd name="connsiteY2" fmla="*/ 197374 h 369106"/>
              <a:gd name="connsiteX3" fmla="*/ 4020576 w 4040133"/>
              <a:gd name="connsiteY3" fmla="*/ 0 h 369106"/>
              <a:gd name="connsiteX4" fmla="*/ 4027253 w 4040133"/>
              <a:gd name="connsiteY4" fmla="*/ 176222 h 369106"/>
              <a:gd name="connsiteX5" fmla="*/ 4038683 w 4040133"/>
              <a:gd name="connsiteY5" fmla="*/ 330559 h 369106"/>
              <a:gd name="connsiteX6" fmla="*/ 4001526 w 4040133"/>
              <a:gd name="connsiteY6" fmla="*/ 367716 h 369106"/>
              <a:gd name="connsiteX7" fmla="*/ 37157 w 4040133"/>
              <a:gd name="connsiteY7" fmla="*/ 367716 h 369106"/>
              <a:gd name="connsiteX8" fmla="*/ 0 w 4040133"/>
              <a:gd name="connsiteY8" fmla="*/ 330559 h 369106"/>
              <a:gd name="connsiteX9" fmla="*/ 0 w 4040133"/>
              <a:gd name="connsiteY9" fmla="*/ 181937 h 36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0133" h="369106">
                <a:moveTo>
                  <a:pt x="0" y="181937"/>
                </a:moveTo>
                <a:cubicBezTo>
                  <a:pt x="0" y="161416"/>
                  <a:pt x="28066" y="186690"/>
                  <a:pt x="48587" y="186690"/>
                </a:cubicBezTo>
                <a:lnTo>
                  <a:pt x="3849028" y="197374"/>
                </a:lnTo>
                <a:cubicBezTo>
                  <a:pt x="3897956" y="216038"/>
                  <a:pt x="3971648" y="386"/>
                  <a:pt x="4020576" y="0"/>
                </a:cubicBezTo>
                <a:cubicBezTo>
                  <a:pt x="4041097" y="0"/>
                  <a:pt x="4027253" y="155701"/>
                  <a:pt x="4027253" y="176222"/>
                </a:cubicBezTo>
                <a:cubicBezTo>
                  <a:pt x="4031063" y="227668"/>
                  <a:pt x="4036778" y="279113"/>
                  <a:pt x="4038683" y="330559"/>
                </a:cubicBezTo>
                <a:cubicBezTo>
                  <a:pt x="4044398" y="375845"/>
                  <a:pt x="4033477" y="369621"/>
                  <a:pt x="4001526" y="367716"/>
                </a:cubicBezTo>
                <a:lnTo>
                  <a:pt x="37157" y="367716"/>
                </a:lnTo>
                <a:cubicBezTo>
                  <a:pt x="16636" y="367716"/>
                  <a:pt x="0" y="351080"/>
                  <a:pt x="0" y="330559"/>
                </a:cubicBezTo>
                <a:lnTo>
                  <a:pt x="0" y="1819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6B0EE56F-4BDC-4C09-8BCF-A167B2794851}"/>
              </a:ext>
            </a:extLst>
          </p:cNvPr>
          <p:cNvSpPr/>
          <p:nvPr/>
        </p:nvSpPr>
        <p:spPr>
          <a:xfrm rot="10800000">
            <a:off x="1294503" y="1656910"/>
            <a:ext cx="3980327" cy="2925883"/>
          </a:xfrm>
          <a:custGeom>
            <a:avLst/>
            <a:gdLst>
              <a:gd name="connsiteX0" fmla="*/ 257364 w 4023288"/>
              <a:gd name="connsiteY0" fmla="*/ 0 h 2885243"/>
              <a:gd name="connsiteX1" fmla="*/ 3765924 w 4023288"/>
              <a:gd name="connsiteY1" fmla="*/ 0 h 2885243"/>
              <a:gd name="connsiteX2" fmla="*/ 4023288 w 4023288"/>
              <a:gd name="connsiteY2" fmla="*/ 257364 h 2885243"/>
              <a:gd name="connsiteX3" fmla="*/ 4023288 w 4023288"/>
              <a:gd name="connsiteY3" fmla="*/ 2885243 h 2885243"/>
              <a:gd name="connsiteX4" fmla="*/ 4023288 w 4023288"/>
              <a:gd name="connsiteY4" fmla="*/ 2885243 h 2885243"/>
              <a:gd name="connsiteX5" fmla="*/ 0 w 4023288"/>
              <a:gd name="connsiteY5" fmla="*/ 2885243 h 2885243"/>
              <a:gd name="connsiteX6" fmla="*/ 0 w 4023288"/>
              <a:gd name="connsiteY6" fmla="*/ 2885243 h 2885243"/>
              <a:gd name="connsiteX7" fmla="*/ 0 w 4023288"/>
              <a:gd name="connsiteY7" fmla="*/ 257364 h 2885243"/>
              <a:gd name="connsiteX8" fmla="*/ 257364 w 4023288"/>
              <a:gd name="connsiteY8" fmla="*/ 0 h 2885243"/>
              <a:gd name="connsiteX0" fmla="*/ 257364 w 4023288"/>
              <a:gd name="connsiteY0" fmla="*/ 0 h 2895403"/>
              <a:gd name="connsiteX1" fmla="*/ 3765924 w 4023288"/>
              <a:gd name="connsiteY1" fmla="*/ 0 h 2895403"/>
              <a:gd name="connsiteX2" fmla="*/ 4023288 w 4023288"/>
              <a:gd name="connsiteY2" fmla="*/ 257364 h 2895403"/>
              <a:gd name="connsiteX3" fmla="*/ 4023288 w 4023288"/>
              <a:gd name="connsiteY3" fmla="*/ 2885243 h 2895403"/>
              <a:gd name="connsiteX4" fmla="*/ 4023288 w 4023288"/>
              <a:gd name="connsiteY4" fmla="*/ 2885243 h 2895403"/>
              <a:gd name="connsiteX5" fmla="*/ 0 w 4023288"/>
              <a:gd name="connsiteY5" fmla="*/ 2885243 h 2895403"/>
              <a:gd name="connsiteX6" fmla="*/ 101600 w 4023288"/>
              <a:gd name="connsiteY6" fmla="*/ 2895403 h 2895403"/>
              <a:gd name="connsiteX7" fmla="*/ 0 w 4023288"/>
              <a:gd name="connsiteY7" fmla="*/ 257364 h 2895403"/>
              <a:gd name="connsiteX8" fmla="*/ 257364 w 4023288"/>
              <a:gd name="connsiteY8" fmla="*/ 0 h 289540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016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21804 w 3987728"/>
              <a:gd name="connsiteY0" fmla="*/ 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21804 w 3987728"/>
              <a:gd name="connsiteY8" fmla="*/ 0 h 2925883"/>
              <a:gd name="connsiteX0" fmla="*/ 267524 w 3987728"/>
              <a:gd name="connsiteY0" fmla="*/ 2540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67524 w 3987728"/>
              <a:gd name="connsiteY8" fmla="*/ 25400 h 2925883"/>
              <a:gd name="connsiteX0" fmla="*/ 252284 w 3972488"/>
              <a:gd name="connsiteY0" fmla="*/ 25400 h 2925883"/>
              <a:gd name="connsiteX1" fmla="*/ 3715124 w 3972488"/>
              <a:gd name="connsiteY1" fmla="*/ 0 h 2925883"/>
              <a:gd name="connsiteX2" fmla="*/ 3972488 w 3972488"/>
              <a:gd name="connsiteY2" fmla="*/ 257364 h 2925883"/>
              <a:gd name="connsiteX3" fmla="*/ 3972488 w 3972488"/>
              <a:gd name="connsiteY3" fmla="*/ 2885243 h 2925883"/>
              <a:gd name="connsiteX4" fmla="*/ 3972488 w 3972488"/>
              <a:gd name="connsiteY4" fmla="*/ 2885243 h 2925883"/>
              <a:gd name="connsiteX5" fmla="*/ 116840 w 3972488"/>
              <a:gd name="connsiteY5" fmla="*/ 2925883 h 2925883"/>
              <a:gd name="connsiteX6" fmla="*/ 76200 w 3972488"/>
              <a:gd name="connsiteY6" fmla="*/ 2895403 h 2925883"/>
              <a:gd name="connsiteX7" fmla="*/ 0 w 3972488"/>
              <a:gd name="connsiteY7" fmla="*/ 292924 h 2925883"/>
              <a:gd name="connsiteX8" fmla="*/ 252284 w 3972488"/>
              <a:gd name="connsiteY8" fmla="*/ 25400 h 2925883"/>
              <a:gd name="connsiteX0" fmla="*/ 260123 w 3980327"/>
              <a:gd name="connsiteY0" fmla="*/ 25400 h 2925883"/>
              <a:gd name="connsiteX1" fmla="*/ 3722963 w 3980327"/>
              <a:gd name="connsiteY1" fmla="*/ 0 h 2925883"/>
              <a:gd name="connsiteX2" fmla="*/ 3980327 w 3980327"/>
              <a:gd name="connsiteY2" fmla="*/ 257364 h 2925883"/>
              <a:gd name="connsiteX3" fmla="*/ 3980327 w 3980327"/>
              <a:gd name="connsiteY3" fmla="*/ 2885243 h 2925883"/>
              <a:gd name="connsiteX4" fmla="*/ 3980327 w 3980327"/>
              <a:gd name="connsiteY4" fmla="*/ 2885243 h 2925883"/>
              <a:gd name="connsiteX5" fmla="*/ 124679 w 3980327"/>
              <a:gd name="connsiteY5" fmla="*/ 2925883 h 2925883"/>
              <a:gd name="connsiteX6" fmla="*/ 23079 w 3980327"/>
              <a:gd name="connsiteY6" fmla="*/ 2895403 h 2925883"/>
              <a:gd name="connsiteX7" fmla="*/ 7839 w 3980327"/>
              <a:gd name="connsiteY7" fmla="*/ 292924 h 2925883"/>
              <a:gd name="connsiteX8" fmla="*/ 260123 w 3980327"/>
              <a:gd name="connsiteY8" fmla="*/ 25400 h 2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327" h="2925883">
                <a:moveTo>
                  <a:pt x="260123" y="25400"/>
                </a:moveTo>
                <a:lnTo>
                  <a:pt x="3722963" y="0"/>
                </a:lnTo>
                <a:cubicBezTo>
                  <a:pt x="3865101" y="0"/>
                  <a:pt x="3980327" y="115226"/>
                  <a:pt x="3980327" y="257364"/>
                </a:cubicBezTo>
                <a:lnTo>
                  <a:pt x="3980327" y="2885243"/>
                </a:lnTo>
                <a:lnTo>
                  <a:pt x="3980327" y="2885243"/>
                </a:lnTo>
                <a:lnTo>
                  <a:pt x="124679" y="2925883"/>
                </a:lnTo>
                <a:lnTo>
                  <a:pt x="23079" y="2895403"/>
                </a:lnTo>
                <a:cubicBezTo>
                  <a:pt x="-17561" y="2039763"/>
                  <a:pt x="7839" y="1168884"/>
                  <a:pt x="7839" y="292924"/>
                </a:cubicBezTo>
                <a:cubicBezTo>
                  <a:pt x="7839" y="150786"/>
                  <a:pt x="117985" y="25400"/>
                  <a:pt x="260123" y="2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C589F88E-BF74-4DD7-9121-3D268F980DB8}"/>
              </a:ext>
            </a:extLst>
          </p:cNvPr>
          <p:cNvSpPr/>
          <p:nvPr/>
        </p:nvSpPr>
        <p:spPr>
          <a:xfrm>
            <a:off x="1458555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284A47A2-EC55-4111-B24B-8A8DBF319517}"/>
              </a:ext>
            </a:extLst>
          </p:cNvPr>
          <p:cNvSpPr/>
          <p:nvPr/>
        </p:nvSpPr>
        <p:spPr>
          <a:xfrm rot="10800000">
            <a:off x="1170555" y="1622981"/>
            <a:ext cx="4023288" cy="2885243"/>
          </a:xfrm>
          <a:prstGeom prst="round2SameRect">
            <a:avLst>
              <a:gd name="adj1" fmla="val 892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BF33FB2-D0DF-48A5-BBEB-C2C064AF309D}"/>
              </a:ext>
            </a:extLst>
          </p:cNvPr>
          <p:cNvSpPr/>
          <p:nvPr/>
        </p:nvSpPr>
        <p:spPr>
          <a:xfrm>
            <a:off x="2033103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57874A4-9DB7-45E3-81C1-3CB1C08575A6}"/>
              </a:ext>
            </a:extLst>
          </p:cNvPr>
          <p:cNvSpPr/>
          <p:nvPr/>
        </p:nvSpPr>
        <p:spPr>
          <a:xfrm>
            <a:off x="2607651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9E4BE32-D2F0-46D5-A9DE-FEF4777655B2}"/>
              </a:ext>
            </a:extLst>
          </p:cNvPr>
          <p:cNvSpPr/>
          <p:nvPr/>
        </p:nvSpPr>
        <p:spPr>
          <a:xfrm>
            <a:off x="3182199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1D07A434-C142-4768-84C9-CBEC6A465035}"/>
              </a:ext>
            </a:extLst>
          </p:cNvPr>
          <p:cNvSpPr/>
          <p:nvPr/>
        </p:nvSpPr>
        <p:spPr>
          <a:xfrm>
            <a:off x="3756747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D4A9C6A-1A81-4023-8CE7-C00A81A219B3}"/>
              </a:ext>
            </a:extLst>
          </p:cNvPr>
          <p:cNvSpPr/>
          <p:nvPr/>
        </p:nvSpPr>
        <p:spPr>
          <a:xfrm>
            <a:off x="4331295" y="1170222"/>
            <a:ext cx="574548" cy="1996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949130E-0F75-4544-A707-F03C9B939853}"/>
              </a:ext>
            </a:extLst>
          </p:cNvPr>
          <p:cNvSpPr/>
          <p:nvPr/>
        </p:nvSpPr>
        <p:spPr>
          <a:xfrm>
            <a:off x="1170555" y="1171118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A8B1B208-E4DD-4AED-B332-2F4F1FCF86A1}"/>
              </a:ext>
            </a:extLst>
          </p:cNvPr>
          <p:cNvSpPr/>
          <p:nvPr/>
        </p:nvSpPr>
        <p:spPr>
          <a:xfrm flipH="1">
            <a:off x="4905843" y="1169618"/>
            <a:ext cx="288000" cy="200204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E2718C-6CB9-4920-8B15-8798D11C6CCD}"/>
              </a:ext>
            </a:extLst>
          </p:cNvPr>
          <p:cNvSpPr txBox="1"/>
          <p:nvPr/>
        </p:nvSpPr>
        <p:spPr>
          <a:xfrm>
            <a:off x="1458554" y="1760138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5C323B-5494-4D19-AEA1-535C5F9CF8A4}"/>
              </a:ext>
            </a:extLst>
          </p:cNvPr>
          <p:cNvSpPr/>
          <p:nvPr/>
        </p:nvSpPr>
        <p:spPr>
          <a:xfrm flipV="1">
            <a:off x="1458555" y="3252793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6E0350-510D-4D00-9B29-7A1BBE063BFA}"/>
              </a:ext>
            </a:extLst>
          </p:cNvPr>
          <p:cNvSpPr/>
          <p:nvPr/>
        </p:nvSpPr>
        <p:spPr>
          <a:xfrm flipV="1">
            <a:off x="1458555" y="3559603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8D7DF56-80E4-4277-B3BC-72BA31D0A6FE}"/>
              </a:ext>
            </a:extLst>
          </p:cNvPr>
          <p:cNvSpPr/>
          <p:nvPr/>
        </p:nvSpPr>
        <p:spPr>
          <a:xfrm flipV="1">
            <a:off x="1458555" y="3866413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11C4550-8E87-41BD-B80D-7B2C7FCDC0BE}"/>
              </a:ext>
            </a:extLst>
          </p:cNvPr>
          <p:cNvSpPr/>
          <p:nvPr/>
        </p:nvSpPr>
        <p:spPr>
          <a:xfrm>
            <a:off x="3717672" y="1760138"/>
            <a:ext cx="1094187" cy="13280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99F1764-1CB2-4D2C-B320-B1E170EAAA2D}"/>
              </a:ext>
            </a:extLst>
          </p:cNvPr>
          <p:cNvSpPr/>
          <p:nvPr/>
        </p:nvSpPr>
        <p:spPr>
          <a:xfrm flipV="1">
            <a:off x="4091859" y="3252793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79420E-DC03-421C-BF2F-A825175E3935}"/>
              </a:ext>
            </a:extLst>
          </p:cNvPr>
          <p:cNvSpPr/>
          <p:nvPr/>
        </p:nvSpPr>
        <p:spPr>
          <a:xfrm flipV="1">
            <a:off x="2207399" y="3866413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CF53F-FD78-44E3-B7DF-DAA27BF311FE}"/>
              </a:ext>
            </a:extLst>
          </p:cNvPr>
          <p:cNvSpPr/>
          <p:nvPr/>
        </p:nvSpPr>
        <p:spPr>
          <a:xfrm>
            <a:off x="3882747" y="3318675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1AFA591-BCCD-40B2-9F7E-24C742BAEA1E}"/>
              </a:ext>
            </a:extLst>
          </p:cNvPr>
          <p:cNvSpPr/>
          <p:nvPr/>
        </p:nvSpPr>
        <p:spPr>
          <a:xfrm>
            <a:off x="2045295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5C5976-3314-40AB-99AF-56E9230AA332}"/>
              </a:ext>
            </a:extLst>
          </p:cNvPr>
          <p:cNvSpPr/>
          <p:nvPr/>
        </p:nvSpPr>
        <p:spPr>
          <a:xfrm>
            <a:off x="4703591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B7217F-100E-4B19-A36F-D51240C594F0}"/>
              </a:ext>
            </a:extLst>
          </p:cNvPr>
          <p:cNvSpPr/>
          <p:nvPr/>
        </p:nvSpPr>
        <p:spPr>
          <a:xfrm>
            <a:off x="1170554" y="1364073"/>
            <a:ext cx="4023288" cy="184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1">
            <a:extLst>
              <a:ext uri="{FF2B5EF4-FFF2-40B4-BE49-F238E27FC236}">
                <a16:creationId xmlns:a16="http://schemas.microsoft.com/office/drawing/2014/main" id="{1A680671-BBB2-4325-A0DF-5E1E44B47C72}"/>
              </a:ext>
            </a:extLst>
          </p:cNvPr>
          <p:cNvSpPr/>
          <p:nvPr/>
        </p:nvSpPr>
        <p:spPr>
          <a:xfrm>
            <a:off x="6236926" y="1214930"/>
            <a:ext cx="4040133" cy="369106"/>
          </a:xfrm>
          <a:custGeom>
            <a:avLst/>
            <a:gdLst>
              <a:gd name="connsiteX0" fmla="*/ 0 w 4038683"/>
              <a:gd name="connsiteY0" fmla="*/ 37157 h 222936"/>
              <a:gd name="connsiteX1" fmla="*/ 37157 w 4038683"/>
              <a:gd name="connsiteY1" fmla="*/ 0 h 222936"/>
              <a:gd name="connsiteX2" fmla="*/ 4001526 w 4038683"/>
              <a:gd name="connsiteY2" fmla="*/ 0 h 222936"/>
              <a:gd name="connsiteX3" fmla="*/ 4038683 w 4038683"/>
              <a:gd name="connsiteY3" fmla="*/ 37157 h 222936"/>
              <a:gd name="connsiteX4" fmla="*/ 4038683 w 4038683"/>
              <a:gd name="connsiteY4" fmla="*/ 185779 h 222936"/>
              <a:gd name="connsiteX5" fmla="*/ 4001526 w 4038683"/>
              <a:gd name="connsiteY5" fmla="*/ 222936 h 222936"/>
              <a:gd name="connsiteX6" fmla="*/ 37157 w 4038683"/>
              <a:gd name="connsiteY6" fmla="*/ 222936 h 222936"/>
              <a:gd name="connsiteX7" fmla="*/ 0 w 4038683"/>
              <a:gd name="connsiteY7" fmla="*/ 185779 h 222936"/>
              <a:gd name="connsiteX8" fmla="*/ 0 w 4038683"/>
              <a:gd name="connsiteY8" fmla="*/ 37157 h 222936"/>
              <a:gd name="connsiteX0" fmla="*/ 0 w 4038683"/>
              <a:gd name="connsiteY0" fmla="*/ 37157 h 223071"/>
              <a:gd name="connsiteX1" fmla="*/ 37157 w 4038683"/>
              <a:gd name="connsiteY1" fmla="*/ 0 h 223071"/>
              <a:gd name="connsiteX2" fmla="*/ 4001526 w 4038683"/>
              <a:gd name="connsiteY2" fmla="*/ 0 h 223071"/>
              <a:gd name="connsiteX3" fmla="*/ 4038683 w 4038683"/>
              <a:gd name="connsiteY3" fmla="*/ 37157 h 223071"/>
              <a:gd name="connsiteX4" fmla="*/ 4038683 w 4038683"/>
              <a:gd name="connsiteY4" fmla="*/ 185779 h 223071"/>
              <a:gd name="connsiteX5" fmla="*/ 4001526 w 4038683"/>
              <a:gd name="connsiteY5" fmla="*/ 222936 h 223071"/>
              <a:gd name="connsiteX6" fmla="*/ 37157 w 4038683"/>
              <a:gd name="connsiteY6" fmla="*/ 222936 h 223071"/>
              <a:gd name="connsiteX7" fmla="*/ 0 w 4038683"/>
              <a:gd name="connsiteY7" fmla="*/ 185779 h 223071"/>
              <a:gd name="connsiteX8" fmla="*/ 0 w 4038683"/>
              <a:gd name="connsiteY8" fmla="*/ 37157 h 22307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4001526 w 4038683"/>
              <a:gd name="connsiteY2" fmla="*/ 0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37157 h 223221"/>
              <a:gd name="connsiteX1" fmla="*/ 37157 w 4038683"/>
              <a:gd name="connsiteY1" fmla="*/ 0 h 223221"/>
              <a:gd name="connsiteX2" fmla="*/ 3997716 w 4038683"/>
              <a:gd name="connsiteY2" fmla="*/ 17145 h 223221"/>
              <a:gd name="connsiteX3" fmla="*/ 4038683 w 4038683"/>
              <a:gd name="connsiteY3" fmla="*/ 37157 h 223221"/>
              <a:gd name="connsiteX4" fmla="*/ 4038683 w 4038683"/>
              <a:gd name="connsiteY4" fmla="*/ 185779 h 223221"/>
              <a:gd name="connsiteX5" fmla="*/ 4001526 w 4038683"/>
              <a:gd name="connsiteY5" fmla="*/ 222936 h 223221"/>
              <a:gd name="connsiteX6" fmla="*/ 37157 w 4038683"/>
              <a:gd name="connsiteY6" fmla="*/ 222936 h 223221"/>
              <a:gd name="connsiteX7" fmla="*/ 0 w 4038683"/>
              <a:gd name="connsiteY7" fmla="*/ 185779 h 223221"/>
              <a:gd name="connsiteX8" fmla="*/ 0 w 4038683"/>
              <a:gd name="connsiteY8" fmla="*/ 37157 h 223221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997716 w 4038683"/>
              <a:gd name="connsiteY2" fmla="*/ 2 h 206078"/>
              <a:gd name="connsiteX3" fmla="*/ 4038683 w 4038683"/>
              <a:gd name="connsiteY3" fmla="*/ 20014 h 206078"/>
              <a:gd name="connsiteX4" fmla="*/ 4038683 w 4038683"/>
              <a:gd name="connsiteY4" fmla="*/ 168636 h 206078"/>
              <a:gd name="connsiteX5" fmla="*/ 4001526 w 4038683"/>
              <a:gd name="connsiteY5" fmla="*/ 205793 h 206078"/>
              <a:gd name="connsiteX6" fmla="*/ 37157 w 4038683"/>
              <a:gd name="connsiteY6" fmla="*/ 205793 h 206078"/>
              <a:gd name="connsiteX7" fmla="*/ 0 w 4038683"/>
              <a:gd name="connsiteY7" fmla="*/ 168636 h 206078"/>
              <a:gd name="connsiteX8" fmla="*/ 0 w 4038683"/>
              <a:gd name="connsiteY8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50933 w 4038683"/>
              <a:gd name="connsiteY2" fmla="*/ 116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683"/>
              <a:gd name="connsiteY0" fmla="*/ 20014 h 206078"/>
              <a:gd name="connsiteX1" fmla="*/ 48587 w 4038683"/>
              <a:gd name="connsiteY1" fmla="*/ 24767 h 206078"/>
              <a:gd name="connsiteX2" fmla="*/ 3849028 w 4038683"/>
              <a:gd name="connsiteY2" fmla="*/ 35451 h 206078"/>
              <a:gd name="connsiteX3" fmla="*/ 3997716 w 4038683"/>
              <a:gd name="connsiteY3" fmla="*/ 2 h 206078"/>
              <a:gd name="connsiteX4" fmla="*/ 4038683 w 4038683"/>
              <a:gd name="connsiteY4" fmla="*/ 20014 h 206078"/>
              <a:gd name="connsiteX5" fmla="*/ 4038683 w 4038683"/>
              <a:gd name="connsiteY5" fmla="*/ 168636 h 206078"/>
              <a:gd name="connsiteX6" fmla="*/ 4001526 w 4038683"/>
              <a:gd name="connsiteY6" fmla="*/ 205793 h 206078"/>
              <a:gd name="connsiteX7" fmla="*/ 37157 w 4038683"/>
              <a:gd name="connsiteY7" fmla="*/ 205793 h 206078"/>
              <a:gd name="connsiteX8" fmla="*/ 0 w 4038683"/>
              <a:gd name="connsiteY8" fmla="*/ 168636 h 206078"/>
              <a:gd name="connsiteX9" fmla="*/ 0 w 4038683"/>
              <a:gd name="connsiteY9" fmla="*/ 20014 h 206078"/>
              <a:gd name="connsiteX0" fmla="*/ 0 w 4038770"/>
              <a:gd name="connsiteY0" fmla="*/ 181937 h 368001"/>
              <a:gd name="connsiteX1" fmla="*/ 48587 w 4038770"/>
              <a:gd name="connsiteY1" fmla="*/ 186690 h 368001"/>
              <a:gd name="connsiteX2" fmla="*/ 3849028 w 4038770"/>
              <a:gd name="connsiteY2" fmla="*/ 197374 h 368001"/>
              <a:gd name="connsiteX3" fmla="*/ 4020576 w 4038770"/>
              <a:gd name="connsiteY3" fmla="*/ 0 h 368001"/>
              <a:gd name="connsiteX4" fmla="*/ 4038683 w 4038770"/>
              <a:gd name="connsiteY4" fmla="*/ 181937 h 368001"/>
              <a:gd name="connsiteX5" fmla="*/ 4038683 w 4038770"/>
              <a:gd name="connsiteY5" fmla="*/ 330559 h 368001"/>
              <a:gd name="connsiteX6" fmla="*/ 4001526 w 4038770"/>
              <a:gd name="connsiteY6" fmla="*/ 367716 h 368001"/>
              <a:gd name="connsiteX7" fmla="*/ 37157 w 4038770"/>
              <a:gd name="connsiteY7" fmla="*/ 367716 h 368001"/>
              <a:gd name="connsiteX8" fmla="*/ 0 w 4038770"/>
              <a:gd name="connsiteY8" fmla="*/ 330559 h 368001"/>
              <a:gd name="connsiteX9" fmla="*/ 0 w 4038770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38683"/>
              <a:gd name="connsiteY0" fmla="*/ 181937 h 368001"/>
              <a:gd name="connsiteX1" fmla="*/ 48587 w 4038683"/>
              <a:gd name="connsiteY1" fmla="*/ 186690 h 368001"/>
              <a:gd name="connsiteX2" fmla="*/ 3849028 w 4038683"/>
              <a:gd name="connsiteY2" fmla="*/ 197374 h 368001"/>
              <a:gd name="connsiteX3" fmla="*/ 4020576 w 4038683"/>
              <a:gd name="connsiteY3" fmla="*/ 0 h 368001"/>
              <a:gd name="connsiteX4" fmla="*/ 4027253 w 4038683"/>
              <a:gd name="connsiteY4" fmla="*/ 176222 h 368001"/>
              <a:gd name="connsiteX5" fmla="*/ 4038683 w 4038683"/>
              <a:gd name="connsiteY5" fmla="*/ 330559 h 368001"/>
              <a:gd name="connsiteX6" fmla="*/ 4001526 w 4038683"/>
              <a:gd name="connsiteY6" fmla="*/ 367716 h 368001"/>
              <a:gd name="connsiteX7" fmla="*/ 37157 w 4038683"/>
              <a:gd name="connsiteY7" fmla="*/ 367716 h 368001"/>
              <a:gd name="connsiteX8" fmla="*/ 0 w 4038683"/>
              <a:gd name="connsiteY8" fmla="*/ 330559 h 368001"/>
              <a:gd name="connsiteX9" fmla="*/ 0 w 4038683"/>
              <a:gd name="connsiteY9" fmla="*/ 181937 h 368001"/>
              <a:gd name="connsiteX0" fmla="*/ 0 w 4040133"/>
              <a:gd name="connsiteY0" fmla="*/ 181937 h 369106"/>
              <a:gd name="connsiteX1" fmla="*/ 48587 w 4040133"/>
              <a:gd name="connsiteY1" fmla="*/ 186690 h 369106"/>
              <a:gd name="connsiteX2" fmla="*/ 3849028 w 4040133"/>
              <a:gd name="connsiteY2" fmla="*/ 197374 h 369106"/>
              <a:gd name="connsiteX3" fmla="*/ 4020576 w 4040133"/>
              <a:gd name="connsiteY3" fmla="*/ 0 h 369106"/>
              <a:gd name="connsiteX4" fmla="*/ 4027253 w 4040133"/>
              <a:gd name="connsiteY4" fmla="*/ 176222 h 369106"/>
              <a:gd name="connsiteX5" fmla="*/ 4038683 w 4040133"/>
              <a:gd name="connsiteY5" fmla="*/ 330559 h 369106"/>
              <a:gd name="connsiteX6" fmla="*/ 4001526 w 4040133"/>
              <a:gd name="connsiteY6" fmla="*/ 367716 h 369106"/>
              <a:gd name="connsiteX7" fmla="*/ 37157 w 4040133"/>
              <a:gd name="connsiteY7" fmla="*/ 367716 h 369106"/>
              <a:gd name="connsiteX8" fmla="*/ 0 w 4040133"/>
              <a:gd name="connsiteY8" fmla="*/ 330559 h 369106"/>
              <a:gd name="connsiteX9" fmla="*/ 0 w 4040133"/>
              <a:gd name="connsiteY9" fmla="*/ 181937 h 36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0133" h="369106">
                <a:moveTo>
                  <a:pt x="0" y="181937"/>
                </a:moveTo>
                <a:cubicBezTo>
                  <a:pt x="0" y="161416"/>
                  <a:pt x="28066" y="186690"/>
                  <a:pt x="48587" y="186690"/>
                </a:cubicBezTo>
                <a:lnTo>
                  <a:pt x="3849028" y="197374"/>
                </a:lnTo>
                <a:cubicBezTo>
                  <a:pt x="3897956" y="216038"/>
                  <a:pt x="3971648" y="386"/>
                  <a:pt x="4020576" y="0"/>
                </a:cubicBezTo>
                <a:cubicBezTo>
                  <a:pt x="4041097" y="0"/>
                  <a:pt x="4027253" y="155701"/>
                  <a:pt x="4027253" y="176222"/>
                </a:cubicBezTo>
                <a:cubicBezTo>
                  <a:pt x="4031063" y="227668"/>
                  <a:pt x="4036778" y="279113"/>
                  <a:pt x="4038683" y="330559"/>
                </a:cubicBezTo>
                <a:cubicBezTo>
                  <a:pt x="4044398" y="375845"/>
                  <a:pt x="4033477" y="369621"/>
                  <a:pt x="4001526" y="367716"/>
                </a:cubicBezTo>
                <a:lnTo>
                  <a:pt x="37157" y="367716"/>
                </a:lnTo>
                <a:cubicBezTo>
                  <a:pt x="16636" y="367716"/>
                  <a:pt x="0" y="351080"/>
                  <a:pt x="0" y="330559"/>
                </a:cubicBezTo>
                <a:lnTo>
                  <a:pt x="0" y="18193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위쪽 모서리 30">
            <a:extLst>
              <a:ext uri="{FF2B5EF4-FFF2-40B4-BE49-F238E27FC236}">
                <a16:creationId xmlns:a16="http://schemas.microsoft.com/office/drawing/2014/main" id="{A7F4999E-664C-4E21-903C-80923570685D}"/>
              </a:ext>
            </a:extLst>
          </p:cNvPr>
          <p:cNvSpPr/>
          <p:nvPr/>
        </p:nvSpPr>
        <p:spPr>
          <a:xfrm rot="10800000">
            <a:off x="6325520" y="1656910"/>
            <a:ext cx="3980327" cy="2925883"/>
          </a:xfrm>
          <a:custGeom>
            <a:avLst/>
            <a:gdLst>
              <a:gd name="connsiteX0" fmla="*/ 257364 w 4023288"/>
              <a:gd name="connsiteY0" fmla="*/ 0 h 2885243"/>
              <a:gd name="connsiteX1" fmla="*/ 3765924 w 4023288"/>
              <a:gd name="connsiteY1" fmla="*/ 0 h 2885243"/>
              <a:gd name="connsiteX2" fmla="*/ 4023288 w 4023288"/>
              <a:gd name="connsiteY2" fmla="*/ 257364 h 2885243"/>
              <a:gd name="connsiteX3" fmla="*/ 4023288 w 4023288"/>
              <a:gd name="connsiteY3" fmla="*/ 2885243 h 2885243"/>
              <a:gd name="connsiteX4" fmla="*/ 4023288 w 4023288"/>
              <a:gd name="connsiteY4" fmla="*/ 2885243 h 2885243"/>
              <a:gd name="connsiteX5" fmla="*/ 0 w 4023288"/>
              <a:gd name="connsiteY5" fmla="*/ 2885243 h 2885243"/>
              <a:gd name="connsiteX6" fmla="*/ 0 w 4023288"/>
              <a:gd name="connsiteY6" fmla="*/ 2885243 h 2885243"/>
              <a:gd name="connsiteX7" fmla="*/ 0 w 4023288"/>
              <a:gd name="connsiteY7" fmla="*/ 257364 h 2885243"/>
              <a:gd name="connsiteX8" fmla="*/ 257364 w 4023288"/>
              <a:gd name="connsiteY8" fmla="*/ 0 h 2885243"/>
              <a:gd name="connsiteX0" fmla="*/ 257364 w 4023288"/>
              <a:gd name="connsiteY0" fmla="*/ 0 h 2895403"/>
              <a:gd name="connsiteX1" fmla="*/ 3765924 w 4023288"/>
              <a:gd name="connsiteY1" fmla="*/ 0 h 2895403"/>
              <a:gd name="connsiteX2" fmla="*/ 4023288 w 4023288"/>
              <a:gd name="connsiteY2" fmla="*/ 257364 h 2895403"/>
              <a:gd name="connsiteX3" fmla="*/ 4023288 w 4023288"/>
              <a:gd name="connsiteY3" fmla="*/ 2885243 h 2895403"/>
              <a:gd name="connsiteX4" fmla="*/ 4023288 w 4023288"/>
              <a:gd name="connsiteY4" fmla="*/ 2885243 h 2895403"/>
              <a:gd name="connsiteX5" fmla="*/ 0 w 4023288"/>
              <a:gd name="connsiteY5" fmla="*/ 2885243 h 2895403"/>
              <a:gd name="connsiteX6" fmla="*/ 101600 w 4023288"/>
              <a:gd name="connsiteY6" fmla="*/ 2895403 h 2895403"/>
              <a:gd name="connsiteX7" fmla="*/ 0 w 4023288"/>
              <a:gd name="connsiteY7" fmla="*/ 257364 h 2895403"/>
              <a:gd name="connsiteX8" fmla="*/ 257364 w 4023288"/>
              <a:gd name="connsiteY8" fmla="*/ 0 h 289540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016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57364 w 4023288"/>
              <a:gd name="connsiteY0" fmla="*/ 0 h 2925883"/>
              <a:gd name="connsiteX1" fmla="*/ 3765924 w 4023288"/>
              <a:gd name="connsiteY1" fmla="*/ 0 h 2925883"/>
              <a:gd name="connsiteX2" fmla="*/ 4023288 w 4023288"/>
              <a:gd name="connsiteY2" fmla="*/ 257364 h 2925883"/>
              <a:gd name="connsiteX3" fmla="*/ 4023288 w 4023288"/>
              <a:gd name="connsiteY3" fmla="*/ 2885243 h 2925883"/>
              <a:gd name="connsiteX4" fmla="*/ 4023288 w 4023288"/>
              <a:gd name="connsiteY4" fmla="*/ 2885243 h 2925883"/>
              <a:gd name="connsiteX5" fmla="*/ 167640 w 4023288"/>
              <a:gd name="connsiteY5" fmla="*/ 2925883 h 2925883"/>
              <a:gd name="connsiteX6" fmla="*/ 127000 w 4023288"/>
              <a:gd name="connsiteY6" fmla="*/ 2895403 h 2925883"/>
              <a:gd name="connsiteX7" fmla="*/ 0 w 4023288"/>
              <a:gd name="connsiteY7" fmla="*/ 257364 h 2925883"/>
              <a:gd name="connsiteX8" fmla="*/ 257364 w 4023288"/>
              <a:gd name="connsiteY8" fmla="*/ 0 h 2925883"/>
              <a:gd name="connsiteX0" fmla="*/ 221804 w 3987728"/>
              <a:gd name="connsiteY0" fmla="*/ 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21804 w 3987728"/>
              <a:gd name="connsiteY8" fmla="*/ 0 h 2925883"/>
              <a:gd name="connsiteX0" fmla="*/ 267524 w 3987728"/>
              <a:gd name="connsiteY0" fmla="*/ 25400 h 2925883"/>
              <a:gd name="connsiteX1" fmla="*/ 3730364 w 3987728"/>
              <a:gd name="connsiteY1" fmla="*/ 0 h 2925883"/>
              <a:gd name="connsiteX2" fmla="*/ 3987728 w 3987728"/>
              <a:gd name="connsiteY2" fmla="*/ 257364 h 2925883"/>
              <a:gd name="connsiteX3" fmla="*/ 3987728 w 3987728"/>
              <a:gd name="connsiteY3" fmla="*/ 2885243 h 2925883"/>
              <a:gd name="connsiteX4" fmla="*/ 3987728 w 3987728"/>
              <a:gd name="connsiteY4" fmla="*/ 2885243 h 2925883"/>
              <a:gd name="connsiteX5" fmla="*/ 132080 w 3987728"/>
              <a:gd name="connsiteY5" fmla="*/ 2925883 h 2925883"/>
              <a:gd name="connsiteX6" fmla="*/ 91440 w 3987728"/>
              <a:gd name="connsiteY6" fmla="*/ 2895403 h 2925883"/>
              <a:gd name="connsiteX7" fmla="*/ 0 w 3987728"/>
              <a:gd name="connsiteY7" fmla="*/ 282764 h 2925883"/>
              <a:gd name="connsiteX8" fmla="*/ 267524 w 3987728"/>
              <a:gd name="connsiteY8" fmla="*/ 25400 h 2925883"/>
              <a:gd name="connsiteX0" fmla="*/ 252284 w 3972488"/>
              <a:gd name="connsiteY0" fmla="*/ 25400 h 2925883"/>
              <a:gd name="connsiteX1" fmla="*/ 3715124 w 3972488"/>
              <a:gd name="connsiteY1" fmla="*/ 0 h 2925883"/>
              <a:gd name="connsiteX2" fmla="*/ 3972488 w 3972488"/>
              <a:gd name="connsiteY2" fmla="*/ 257364 h 2925883"/>
              <a:gd name="connsiteX3" fmla="*/ 3972488 w 3972488"/>
              <a:gd name="connsiteY3" fmla="*/ 2885243 h 2925883"/>
              <a:gd name="connsiteX4" fmla="*/ 3972488 w 3972488"/>
              <a:gd name="connsiteY4" fmla="*/ 2885243 h 2925883"/>
              <a:gd name="connsiteX5" fmla="*/ 116840 w 3972488"/>
              <a:gd name="connsiteY5" fmla="*/ 2925883 h 2925883"/>
              <a:gd name="connsiteX6" fmla="*/ 76200 w 3972488"/>
              <a:gd name="connsiteY6" fmla="*/ 2895403 h 2925883"/>
              <a:gd name="connsiteX7" fmla="*/ 0 w 3972488"/>
              <a:gd name="connsiteY7" fmla="*/ 292924 h 2925883"/>
              <a:gd name="connsiteX8" fmla="*/ 252284 w 3972488"/>
              <a:gd name="connsiteY8" fmla="*/ 25400 h 2925883"/>
              <a:gd name="connsiteX0" fmla="*/ 260123 w 3980327"/>
              <a:gd name="connsiteY0" fmla="*/ 25400 h 2925883"/>
              <a:gd name="connsiteX1" fmla="*/ 3722963 w 3980327"/>
              <a:gd name="connsiteY1" fmla="*/ 0 h 2925883"/>
              <a:gd name="connsiteX2" fmla="*/ 3980327 w 3980327"/>
              <a:gd name="connsiteY2" fmla="*/ 257364 h 2925883"/>
              <a:gd name="connsiteX3" fmla="*/ 3980327 w 3980327"/>
              <a:gd name="connsiteY3" fmla="*/ 2885243 h 2925883"/>
              <a:gd name="connsiteX4" fmla="*/ 3980327 w 3980327"/>
              <a:gd name="connsiteY4" fmla="*/ 2885243 h 2925883"/>
              <a:gd name="connsiteX5" fmla="*/ 124679 w 3980327"/>
              <a:gd name="connsiteY5" fmla="*/ 2925883 h 2925883"/>
              <a:gd name="connsiteX6" fmla="*/ 23079 w 3980327"/>
              <a:gd name="connsiteY6" fmla="*/ 2895403 h 2925883"/>
              <a:gd name="connsiteX7" fmla="*/ 7839 w 3980327"/>
              <a:gd name="connsiteY7" fmla="*/ 292924 h 2925883"/>
              <a:gd name="connsiteX8" fmla="*/ 260123 w 3980327"/>
              <a:gd name="connsiteY8" fmla="*/ 25400 h 292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0327" h="2925883">
                <a:moveTo>
                  <a:pt x="260123" y="25400"/>
                </a:moveTo>
                <a:lnTo>
                  <a:pt x="3722963" y="0"/>
                </a:lnTo>
                <a:cubicBezTo>
                  <a:pt x="3865101" y="0"/>
                  <a:pt x="3980327" y="115226"/>
                  <a:pt x="3980327" y="257364"/>
                </a:cubicBezTo>
                <a:lnTo>
                  <a:pt x="3980327" y="2885243"/>
                </a:lnTo>
                <a:lnTo>
                  <a:pt x="3980327" y="2885243"/>
                </a:lnTo>
                <a:lnTo>
                  <a:pt x="124679" y="2925883"/>
                </a:lnTo>
                <a:lnTo>
                  <a:pt x="23079" y="2895403"/>
                </a:lnTo>
                <a:cubicBezTo>
                  <a:pt x="-17561" y="2039763"/>
                  <a:pt x="7839" y="1168884"/>
                  <a:pt x="7839" y="292924"/>
                </a:cubicBezTo>
                <a:cubicBezTo>
                  <a:pt x="7839" y="150786"/>
                  <a:pt x="117985" y="25400"/>
                  <a:pt x="260123" y="2540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B8C51047-8BE8-4AFC-8E08-38E877AB809C}"/>
              </a:ext>
            </a:extLst>
          </p:cNvPr>
          <p:cNvSpPr/>
          <p:nvPr/>
        </p:nvSpPr>
        <p:spPr>
          <a:xfrm>
            <a:off x="6489572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6A8B0C89-A4F9-449C-B415-7049A3779813}"/>
              </a:ext>
            </a:extLst>
          </p:cNvPr>
          <p:cNvSpPr/>
          <p:nvPr/>
        </p:nvSpPr>
        <p:spPr>
          <a:xfrm rot="10800000">
            <a:off x="6201572" y="1622981"/>
            <a:ext cx="4023288" cy="2885243"/>
          </a:xfrm>
          <a:prstGeom prst="round2SameRect">
            <a:avLst>
              <a:gd name="adj1" fmla="val 892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AB668600-0C55-4A66-BA4C-16E4CA3EC1FD}"/>
              </a:ext>
            </a:extLst>
          </p:cNvPr>
          <p:cNvSpPr/>
          <p:nvPr/>
        </p:nvSpPr>
        <p:spPr>
          <a:xfrm>
            <a:off x="7064120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B6F440BF-E7B1-4E9C-92D0-C4C908387AD2}"/>
              </a:ext>
            </a:extLst>
          </p:cNvPr>
          <p:cNvSpPr/>
          <p:nvPr/>
        </p:nvSpPr>
        <p:spPr>
          <a:xfrm>
            <a:off x="7638668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B7A709C-2CFC-4088-B969-666F40303428}"/>
              </a:ext>
            </a:extLst>
          </p:cNvPr>
          <p:cNvSpPr/>
          <p:nvPr/>
        </p:nvSpPr>
        <p:spPr>
          <a:xfrm>
            <a:off x="8213216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E2554CCA-94EA-416C-AB13-B19B53FADC40}"/>
              </a:ext>
            </a:extLst>
          </p:cNvPr>
          <p:cNvSpPr/>
          <p:nvPr/>
        </p:nvSpPr>
        <p:spPr>
          <a:xfrm>
            <a:off x="8787764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D7F59DE1-758C-4DE4-80F1-A77586784098}"/>
              </a:ext>
            </a:extLst>
          </p:cNvPr>
          <p:cNvSpPr/>
          <p:nvPr/>
        </p:nvSpPr>
        <p:spPr>
          <a:xfrm>
            <a:off x="9362312" y="1170222"/>
            <a:ext cx="574548" cy="1996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9ACADCA1-37CC-452C-9504-43670EB7BD85}"/>
              </a:ext>
            </a:extLst>
          </p:cNvPr>
          <p:cNvSpPr/>
          <p:nvPr/>
        </p:nvSpPr>
        <p:spPr>
          <a:xfrm>
            <a:off x="6201572" y="1171118"/>
            <a:ext cx="288000" cy="200204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54482837-9CD2-479D-ACE8-A9AFF40E4E29}"/>
              </a:ext>
            </a:extLst>
          </p:cNvPr>
          <p:cNvSpPr/>
          <p:nvPr/>
        </p:nvSpPr>
        <p:spPr>
          <a:xfrm flipH="1">
            <a:off x="9936860" y="1169618"/>
            <a:ext cx="288000" cy="200204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3F3D32-7C82-481C-A683-5200F0C0478D}"/>
              </a:ext>
            </a:extLst>
          </p:cNvPr>
          <p:cNvSpPr txBox="1"/>
          <p:nvPr/>
        </p:nvSpPr>
        <p:spPr>
          <a:xfrm>
            <a:off x="6489571" y="1760138"/>
            <a:ext cx="2072493" cy="13280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</a:t>
            </a:r>
            <a:endParaRPr lang="ko-KR" altLang="en-US" sz="72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3BBAD71-24E8-4789-AE7F-F520479B6256}"/>
              </a:ext>
            </a:extLst>
          </p:cNvPr>
          <p:cNvSpPr/>
          <p:nvPr/>
        </p:nvSpPr>
        <p:spPr>
          <a:xfrm flipV="1">
            <a:off x="6489572" y="3252793"/>
            <a:ext cx="2412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A0F2639-4457-450B-A48A-F393555EA7CF}"/>
              </a:ext>
            </a:extLst>
          </p:cNvPr>
          <p:cNvSpPr/>
          <p:nvPr/>
        </p:nvSpPr>
        <p:spPr>
          <a:xfrm flipV="1">
            <a:off x="6489572" y="3559603"/>
            <a:ext cx="3353304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66B7508-9E97-4E6E-99DF-748630AA987F}"/>
              </a:ext>
            </a:extLst>
          </p:cNvPr>
          <p:cNvSpPr/>
          <p:nvPr/>
        </p:nvSpPr>
        <p:spPr>
          <a:xfrm flipV="1">
            <a:off x="6489572" y="3866413"/>
            <a:ext cx="576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2417647-FF47-429F-95F9-2738B9D78A82}"/>
              </a:ext>
            </a:extLst>
          </p:cNvPr>
          <p:cNvSpPr/>
          <p:nvPr/>
        </p:nvSpPr>
        <p:spPr>
          <a:xfrm>
            <a:off x="8748689" y="1760138"/>
            <a:ext cx="1094187" cy="13280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373B221-9D99-4CF9-B668-AC92BEA2B84A}"/>
              </a:ext>
            </a:extLst>
          </p:cNvPr>
          <p:cNvSpPr/>
          <p:nvPr/>
        </p:nvSpPr>
        <p:spPr>
          <a:xfrm flipV="1">
            <a:off x="9122876" y="3252793"/>
            <a:ext cx="720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8CB9FCA-6D52-4913-A3EB-4F38825108F2}"/>
              </a:ext>
            </a:extLst>
          </p:cNvPr>
          <p:cNvSpPr/>
          <p:nvPr/>
        </p:nvSpPr>
        <p:spPr>
          <a:xfrm flipV="1">
            <a:off x="7238416" y="3866413"/>
            <a:ext cx="2484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2FF691B-37DF-45E4-80DD-3DAC9D44C3E6}"/>
              </a:ext>
            </a:extLst>
          </p:cNvPr>
          <p:cNvSpPr/>
          <p:nvPr/>
        </p:nvSpPr>
        <p:spPr>
          <a:xfrm>
            <a:off x="8913764" y="3318675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096E29D-47E1-47D4-A84C-A4D4D928E464}"/>
              </a:ext>
            </a:extLst>
          </p:cNvPr>
          <p:cNvSpPr/>
          <p:nvPr/>
        </p:nvSpPr>
        <p:spPr>
          <a:xfrm>
            <a:off x="7076312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F29672D-BC1C-48E2-95D5-C80AA21278EE}"/>
              </a:ext>
            </a:extLst>
          </p:cNvPr>
          <p:cNvSpPr/>
          <p:nvPr/>
        </p:nvSpPr>
        <p:spPr>
          <a:xfrm>
            <a:off x="9734608" y="3932788"/>
            <a:ext cx="62337" cy="6233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B360F1-9532-4352-8B86-73B4DBCD13C3}"/>
              </a:ext>
            </a:extLst>
          </p:cNvPr>
          <p:cNvSpPr/>
          <p:nvPr/>
        </p:nvSpPr>
        <p:spPr>
          <a:xfrm>
            <a:off x="6201571" y="1364073"/>
            <a:ext cx="4023288" cy="184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and pngì ëí ì´ë¯¸ì§ ê²ìê²°ê³¼">
            <a:extLst>
              <a:ext uri="{FF2B5EF4-FFF2-40B4-BE49-F238E27FC236}">
                <a16:creationId xmlns:a16="http://schemas.microsoft.com/office/drawing/2014/main" id="{D618E7E6-1716-4BC8-9467-43CE96B65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r="8527"/>
          <a:stretch/>
        </p:blipFill>
        <p:spPr bwMode="auto">
          <a:xfrm>
            <a:off x="6201571" y="2904698"/>
            <a:ext cx="4075488" cy="1676400"/>
          </a:xfrm>
          <a:prstGeom prst="roundRect">
            <a:avLst>
              <a:gd name="adj" fmla="val 2194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A41A8E-A604-464D-A479-ACE06C5A89B6}"/>
              </a:ext>
            </a:extLst>
          </p:cNvPr>
          <p:cNvSpPr/>
          <p:nvPr/>
        </p:nvSpPr>
        <p:spPr>
          <a:xfrm>
            <a:off x="6201569" y="3244948"/>
            <a:ext cx="4104277" cy="490747"/>
          </a:xfrm>
          <a:prstGeom prst="rect">
            <a:avLst/>
          </a:prstGeom>
          <a:gradFill>
            <a:gsLst>
              <a:gs pos="85100">
                <a:srgbClr val="69C2E8"/>
              </a:gs>
              <a:gs pos="0">
                <a:srgbClr val="69C2E8">
                  <a:alpha val="0"/>
                </a:srgbClr>
              </a:gs>
              <a:gs pos="100000">
                <a:srgbClr val="69C2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summer beach pngì ëí ì´ë¯¸ì§ ê²ìê²°ê³¼">
            <a:extLst>
              <a:ext uri="{FF2B5EF4-FFF2-40B4-BE49-F238E27FC236}">
                <a16:creationId xmlns:a16="http://schemas.microsoft.com/office/drawing/2014/main" id="{E37EE01D-7CC7-4B6F-B092-ACDDBE2F9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67" b="99467" l="2500" r="97167">
                        <a14:foregroundMark x1="8333" y1="82667" x2="64167" y2="90933"/>
                        <a14:foregroundMark x1="64167" y1="90933" x2="87833" y2="85067"/>
                        <a14:foregroundMark x1="87833" y1="85067" x2="96167" y2="79200"/>
                        <a14:foregroundMark x1="96167" y1="79200" x2="97167" y2="76267"/>
                        <a14:foregroundMark x1="93500" y1="92267" x2="31833" y2="80800"/>
                        <a14:foregroundMark x1="31833" y1="80800" x2="43333" y2="75200"/>
                        <a14:foregroundMark x1="43333" y1="75200" x2="25500" y2="92000"/>
                        <a14:foregroundMark x1="25500" y1="92000" x2="10000" y2="88000"/>
                        <a14:foregroundMark x1="10000" y1="88000" x2="2833" y2="79467"/>
                        <a14:foregroundMark x1="2833" y1="79467" x2="8333" y2="89067"/>
                        <a14:foregroundMark x1="54167" y1="74667" x2="12000" y2="71467"/>
                        <a14:foregroundMark x1="12000" y1="71467" x2="7833" y2="90400"/>
                        <a14:foregroundMark x1="7833" y1="90400" x2="60833" y2="99733"/>
                        <a14:foregroundMark x1="2500" y1="95733" x2="3167" y2="66667"/>
                        <a14:foregroundMark x1="3167" y1="66667" x2="3500" y2="65600"/>
                        <a14:foregroundMark x1="5833" y1="29867" x2="13167" y2="34667"/>
                        <a14:foregroundMark x1="7833" y1="39733" x2="13833" y2="34667"/>
                        <a14:foregroundMark x1="16833" y1="36800" x2="17000" y2="4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63" r="5119" b="7970"/>
          <a:stretch/>
        </p:blipFill>
        <p:spPr bwMode="auto">
          <a:xfrm>
            <a:off x="6201570" y="2716523"/>
            <a:ext cx="4104277" cy="1864576"/>
          </a:xfrm>
          <a:prstGeom prst="roundRect">
            <a:avLst>
              <a:gd name="adj" fmla="val 1830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18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124</Words>
  <Application>Microsoft Office PowerPoint</Application>
  <PresentationFormat>와이드스크린</PresentationFormat>
  <Paragraphs>76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4" baseType="lpstr">
      <vt:lpstr>12롯데마트드림Light</vt:lpstr>
      <vt:lpstr>12롯데마트행복Bold</vt:lpstr>
      <vt:lpstr>210 가로세로 B</vt:lpstr>
      <vt:lpstr>210 룰루랄라 R</vt:lpstr>
      <vt:lpstr>나눔고딕 ExtraBold</vt:lpstr>
      <vt:lpstr>나눔손글씨 바른히피</vt:lpstr>
      <vt:lpstr>나눔스퀘어라운드 ExtraBold</vt:lpstr>
      <vt:lpstr>나눔스퀘어라운드 Light</vt:lpstr>
      <vt:lpstr>나눔스퀘어라운드 Regular</vt:lpstr>
      <vt:lpstr>맑은 고딕</vt:lpstr>
      <vt:lpstr>배달의민족 주아</vt:lpstr>
      <vt:lpstr>여기어때 잘난체</vt:lpstr>
      <vt:lpstr>조선일보명조</vt:lpstr>
      <vt:lpstr>호국체 Bold</vt:lpstr>
      <vt:lpstr>Arial</vt:lpstr>
      <vt:lpstr>Rage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지후</dc:creator>
  <cp:lastModifiedBy>김 지후</cp:lastModifiedBy>
  <cp:revision>119</cp:revision>
  <dcterms:created xsi:type="dcterms:W3CDTF">2018-09-15T16:18:46Z</dcterms:created>
  <dcterms:modified xsi:type="dcterms:W3CDTF">2021-11-29T10:16:36Z</dcterms:modified>
</cp:coreProperties>
</file>